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EF2387-B62E-45D9-849A-77F346917EE2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6604012-C09F-401C-9C17-7E076F3162B6}">
      <dgm:prSet phldrT="[Text]"/>
      <dgm:spPr/>
      <dgm:t>
        <a:bodyPr/>
        <a:lstStyle/>
        <a:p>
          <a:pPr>
            <a:buNone/>
          </a:pPr>
          <a:r>
            <a:rPr lang="en-US" b="0" i="0" dirty="0"/>
            <a:t>Simulate brute-force attacks on vulnerable web login forms and SSH services</a:t>
          </a:r>
          <a:endParaRPr lang="en-IN" dirty="0"/>
        </a:p>
      </dgm:t>
    </dgm:pt>
    <dgm:pt modelId="{1BC080AE-3B51-44B7-B9CB-B8ED193D5A9A}" type="parTrans" cxnId="{EAF969B3-20B0-40C4-82E0-F43426B45544}">
      <dgm:prSet/>
      <dgm:spPr/>
      <dgm:t>
        <a:bodyPr/>
        <a:lstStyle/>
        <a:p>
          <a:endParaRPr lang="en-IN"/>
        </a:p>
      </dgm:t>
    </dgm:pt>
    <dgm:pt modelId="{025BE6D9-0E1A-423B-B2DB-452E36AB8478}" type="sibTrans" cxnId="{EAF969B3-20B0-40C4-82E0-F43426B45544}">
      <dgm:prSet/>
      <dgm:spPr/>
      <dgm:t>
        <a:bodyPr/>
        <a:lstStyle/>
        <a:p>
          <a:endParaRPr lang="en-IN"/>
        </a:p>
      </dgm:t>
    </dgm:pt>
    <dgm:pt modelId="{2AE735FA-3D30-4876-B424-04442066B99C}">
      <dgm:prSet phldrT="[Text]"/>
      <dgm:spPr/>
      <dgm:t>
        <a:bodyPr/>
        <a:lstStyle/>
        <a:p>
          <a:pPr>
            <a:buNone/>
          </a:pPr>
          <a:r>
            <a:rPr lang="en-US" b="0" i="0" dirty="0"/>
            <a:t>Use tools like Burp Suite and Hydra to replicate attacker techniques</a:t>
          </a:r>
          <a:endParaRPr lang="en-IN" dirty="0"/>
        </a:p>
      </dgm:t>
    </dgm:pt>
    <dgm:pt modelId="{8C94F9FE-060D-4EF3-8C0A-E7A3840E99B3}" type="parTrans" cxnId="{CEACB88D-81F4-447F-BA6D-47B9C66DA5F2}">
      <dgm:prSet/>
      <dgm:spPr/>
      <dgm:t>
        <a:bodyPr/>
        <a:lstStyle/>
        <a:p>
          <a:endParaRPr lang="en-IN"/>
        </a:p>
      </dgm:t>
    </dgm:pt>
    <dgm:pt modelId="{AC00DB90-0B84-491F-BD81-C7C3BCA4DA16}" type="sibTrans" cxnId="{CEACB88D-81F4-447F-BA6D-47B9C66DA5F2}">
      <dgm:prSet/>
      <dgm:spPr/>
      <dgm:t>
        <a:bodyPr/>
        <a:lstStyle/>
        <a:p>
          <a:endParaRPr lang="en-IN"/>
        </a:p>
      </dgm:t>
    </dgm:pt>
    <dgm:pt modelId="{83944427-2766-4FFE-8C97-479A86F88C1C}">
      <dgm:prSet phldrT="[Text]"/>
      <dgm:spPr/>
      <dgm:t>
        <a:bodyPr/>
        <a:lstStyle/>
        <a:p>
          <a:pPr>
            <a:buNone/>
          </a:pPr>
          <a:r>
            <a:rPr lang="en-US" b="0" i="0" dirty="0"/>
            <a:t>Understand how attackers exploit weak authentication systems</a:t>
          </a:r>
          <a:endParaRPr lang="en-IN" dirty="0"/>
        </a:p>
      </dgm:t>
    </dgm:pt>
    <dgm:pt modelId="{6FADAA88-19F0-4990-97E9-4E8F955945F4}" type="parTrans" cxnId="{3A5EA09B-C0F9-45C5-A17C-C527D8ADA4BA}">
      <dgm:prSet/>
      <dgm:spPr/>
      <dgm:t>
        <a:bodyPr/>
        <a:lstStyle/>
        <a:p>
          <a:endParaRPr lang="en-IN"/>
        </a:p>
      </dgm:t>
    </dgm:pt>
    <dgm:pt modelId="{58656964-25FB-4AF7-8045-350A5E9AF470}" type="sibTrans" cxnId="{3A5EA09B-C0F9-45C5-A17C-C527D8ADA4BA}">
      <dgm:prSet/>
      <dgm:spPr/>
      <dgm:t>
        <a:bodyPr/>
        <a:lstStyle/>
        <a:p>
          <a:endParaRPr lang="en-IN"/>
        </a:p>
      </dgm:t>
    </dgm:pt>
    <dgm:pt modelId="{D6AE3CFA-16F9-414A-A6D1-74C3A3E861FE}">
      <dgm:prSet phldrT="[Text]"/>
      <dgm:spPr/>
      <dgm:t>
        <a:bodyPr/>
        <a:lstStyle/>
        <a:p>
          <a:pPr>
            <a:buNone/>
          </a:pPr>
          <a:r>
            <a:rPr lang="en-US" b="0" i="0" dirty="0"/>
            <a:t>Highlight risks of poor credential security through hands-on exercises</a:t>
          </a:r>
          <a:endParaRPr lang="en-IN" dirty="0"/>
        </a:p>
      </dgm:t>
    </dgm:pt>
    <dgm:pt modelId="{5ED0F038-9675-41C7-AE1F-171D35023372}" type="parTrans" cxnId="{1ABF6FC4-D970-4F98-964D-86217EBD5699}">
      <dgm:prSet/>
      <dgm:spPr/>
      <dgm:t>
        <a:bodyPr/>
        <a:lstStyle/>
        <a:p>
          <a:endParaRPr lang="en-IN"/>
        </a:p>
      </dgm:t>
    </dgm:pt>
    <dgm:pt modelId="{D88AE2FA-735B-4588-ADE6-1C7BB438FC63}" type="sibTrans" cxnId="{1ABF6FC4-D970-4F98-964D-86217EBD5699}">
      <dgm:prSet/>
      <dgm:spPr/>
      <dgm:t>
        <a:bodyPr/>
        <a:lstStyle/>
        <a:p>
          <a:endParaRPr lang="en-IN"/>
        </a:p>
      </dgm:t>
    </dgm:pt>
    <dgm:pt modelId="{E2EB8D44-77C7-4F8E-8519-3E85236EAC03}">
      <dgm:prSet phldrT="[Text]"/>
      <dgm:spPr/>
      <dgm:t>
        <a:bodyPr/>
        <a:lstStyle/>
        <a:p>
          <a:pPr>
            <a:buNone/>
          </a:pPr>
          <a:r>
            <a:rPr lang="en-US" b="0" i="0" dirty="0"/>
            <a:t>Demonstrate practical mitigation strategies to defend against brute-force intrusions</a:t>
          </a:r>
          <a:endParaRPr lang="en-IN" dirty="0"/>
        </a:p>
      </dgm:t>
    </dgm:pt>
    <dgm:pt modelId="{A641CF20-557C-452B-9995-C1C968458EC5}" type="parTrans" cxnId="{3B4DEE92-CEF9-485F-8868-231329A14D71}">
      <dgm:prSet/>
      <dgm:spPr/>
      <dgm:t>
        <a:bodyPr/>
        <a:lstStyle/>
        <a:p>
          <a:endParaRPr lang="en-IN"/>
        </a:p>
      </dgm:t>
    </dgm:pt>
    <dgm:pt modelId="{7625E90D-5FAA-4349-A595-0619144CC9AF}" type="sibTrans" cxnId="{3B4DEE92-CEF9-485F-8868-231329A14D71}">
      <dgm:prSet/>
      <dgm:spPr/>
      <dgm:t>
        <a:bodyPr/>
        <a:lstStyle/>
        <a:p>
          <a:endParaRPr lang="en-IN"/>
        </a:p>
      </dgm:t>
    </dgm:pt>
    <dgm:pt modelId="{2C971729-1AAD-4916-9919-C141C2C32394}" type="pres">
      <dgm:prSet presAssocID="{D9EF2387-B62E-45D9-849A-77F346917EE2}" presName="cycle" presStyleCnt="0">
        <dgm:presLayoutVars>
          <dgm:dir/>
          <dgm:resizeHandles val="exact"/>
        </dgm:presLayoutVars>
      </dgm:prSet>
      <dgm:spPr/>
    </dgm:pt>
    <dgm:pt modelId="{945DDD6F-E105-447D-BD03-9919AC84E1D9}" type="pres">
      <dgm:prSet presAssocID="{56604012-C09F-401C-9C17-7E076F3162B6}" presName="node" presStyleLbl="node1" presStyleIdx="0" presStyleCnt="5">
        <dgm:presLayoutVars>
          <dgm:bulletEnabled val="1"/>
        </dgm:presLayoutVars>
      </dgm:prSet>
      <dgm:spPr/>
    </dgm:pt>
    <dgm:pt modelId="{ADAD66ED-06D1-4E4E-8680-322D8D50FF51}" type="pres">
      <dgm:prSet presAssocID="{56604012-C09F-401C-9C17-7E076F3162B6}" presName="spNode" presStyleCnt="0"/>
      <dgm:spPr/>
    </dgm:pt>
    <dgm:pt modelId="{048ED51E-1F78-4673-AEF0-4BD7D0C570AD}" type="pres">
      <dgm:prSet presAssocID="{025BE6D9-0E1A-423B-B2DB-452E36AB8478}" presName="sibTrans" presStyleLbl="sibTrans1D1" presStyleIdx="0" presStyleCnt="5"/>
      <dgm:spPr/>
    </dgm:pt>
    <dgm:pt modelId="{D574A646-074B-424E-97A9-BD65C9B76A6A}" type="pres">
      <dgm:prSet presAssocID="{2AE735FA-3D30-4876-B424-04442066B99C}" presName="node" presStyleLbl="node1" presStyleIdx="1" presStyleCnt="5">
        <dgm:presLayoutVars>
          <dgm:bulletEnabled val="1"/>
        </dgm:presLayoutVars>
      </dgm:prSet>
      <dgm:spPr/>
    </dgm:pt>
    <dgm:pt modelId="{2F636254-4B52-4AB3-A9BC-E4BFB6615916}" type="pres">
      <dgm:prSet presAssocID="{2AE735FA-3D30-4876-B424-04442066B99C}" presName="spNode" presStyleCnt="0"/>
      <dgm:spPr/>
    </dgm:pt>
    <dgm:pt modelId="{3604E0C9-A014-48DB-945B-EADB656967AF}" type="pres">
      <dgm:prSet presAssocID="{AC00DB90-0B84-491F-BD81-C7C3BCA4DA16}" presName="sibTrans" presStyleLbl="sibTrans1D1" presStyleIdx="1" presStyleCnt="5"/>
      <dgm:spPr/>
    </dgm:pt>
    <dgm:pt modelId="{BE6E2D95-8A5B-4359-8AE5-C42A1E78BDDE}" type="pres">
      <dgm:prSet presAssocID="{83944427-2766-4FFE-8C97-479A86F88C1C}" presName="node" presStyleLbl="node1" presStyleIdx="2" presStyleCnt="5">
        <dgm:presLayoutVars>
          <dgm:bulletEnabled val="1"/>
        </dgm:presLayoutVars>
      </dgm:prSet>
      <dgm:spPr/>
    </dgm:pt>
    <dgm:pt modelId="{45248189-9807-44BB-94F8-C10B420EA1A5}" type="pres">
      <dgm:prSet presAssocID="{83944427-2766-4FFE-8C97-479A86F88C1C}" presName="spNode" presStyleCnt="0"/>
      <dgm:spPr/>
    </dgm:pt>
    <dgm:pt modelId="{B8F0D0BF-A31A-4D2C-BA87-7AD1C1716F2B}" type="pres">
      <dgm:prSet presAssocID="{58656964-25FB-4AF7-8045-350A5E9AF470}" presName="sibTrans" presStyleLbl="sibTrans1D1" presStyleIdx="2" presStyleCnt="5"/>
      <dgm:spPr/>
    </dgm:pt>
    <dgm:pt modelId="{9B24452F-C979-4B56-BE9B-39728232838C}" type="pres">
      <dgm:prSet presAssocID="{D6AE3CFA-16F9-414A-A6D1-74C3A3E861FE}" presName="node" presStyleLbl="node1" presStyleIdx="3" presStyleCnt="5">
        <dgm:presLayoutVars>
          <dgm:bulletEnabled val="1"/>
        </dgm:presLayoutVars>
      </dgm:prSet>
      <dgm:spPr/>
    </dgm:pt>
    <dgm:pt modelId="{EEF22767-C767-4AB0-B196-419BDC3CC315}" type="pres">
      <dgm:prSet presAssocID="{D6AE3CFA-16F9-414A-A6D1-74C3A3E861FE}" presName="spNode" presStyleCnt="0"/>
      <dgm:spPr/>
    </dgm:pt>
    <dgm:pt modelId="{27DF2508-5F30-4820-80D0-FD3B2CA6AC5A}" type="pres">
      <dgm:prSet presAssocID="{D88AE2FA-735B-4588-ADE6-1C7BB438FC63}" presName="sibTrans" presStyleLbl="sibTrans1D1" presStyleIdx="3" presStyleCnt="5"/>
      <dgm:spPr/>
    </dgm:pt>
    <dgm:pt modelId="{7791ADA5-E82E-4B16-9ACB-F90364928060}" type="pres">
      <dgm:prSet presAssocID="{E2EB8D44-77C7-4F8E-8519-3E85236EAC03}" presName="node" presStyleLbl="node1" presStyleIdx="4" presStyleCnt="5">
        <dgm:presLayoutVars>
          <dgm:bulletEnabled val="1"/>
        </dgm:presLayoutVars>
      </dgm:prSet>
      <dgm:spPr/>
    </dgm:pt>
    <dgm:pt modelId="{003F4886-3281-46A9-9880-DA28012A44AE}" type="pres">
      <dgm:prSet presAssocID="{E2EB8D44-77C7-4F8E-8519-3E85236EAC03}" presName="spNode" presStyleCnt="0"/>
      <dgm:spPr/>
    </dgm:pt>
    <dgm:pt modelId="{717CBA26-94C7-4C6B-9B05-4696AFA3119A}" type="pres">
      <dgm:prSet presAssocID="{7625E90D-5FAA-4349-A595-0619144CC9AF}" presName="sibTrans" presStyleLbl="sibTrans1D1" presStyleIdx="4" presStyleCnt="5"/>
      <dgm:spPr/>
    </dgm:pt>
  </dgm:ptLst>
  <dgm:cxnLst>
    <dgm:cxn modelId="{432CE90B-1F1E-41D8-92AC-0E702C594C0D}" type="presOf" srcId="{D6AE3CFA-16F9-414A-A6D1-74C3A3E861FE}" destId="{9B24452F-C979-4B56-BE9B-39728232838C}" srcOrd="0" destOrd="0" presId="urn:microsoft.com/office/officeart/2005/8/layout/cycle5"/>
    <dgm:cxn modelId="{E89D952E-C639-406E-9A05-9DC20EA43E9F}" type="presOf" srcId="{AC00DB90-0B84-491F-BD81-C7C3BCA4DA16}" destId="{3604E0C9-A014-48DB-945B-EADB656967AF}" srcOrd="0" destOrd="0" presId="urn:microsoft.com/office/officeart/2005/8/layout/cycle5"/>
    <dgm:cxn modelId="{AD66CD34-257D-41D1-9D46-70BEFF1072CC}" type="presOf" srcId="{58656964-25FB-4AF7-8045-350A5E9AF470}" destId="{B8F0D0BF-A31A-4D2C-BA87-7AD1C1716F2B}" srcOrd="0" destOrd="0" presId="urn:microsoft.com/office/officeart/2005/8/layout/cycle5"/>
    <dgm:cxn modelId="{8FCC3D5A-8D17-4E6D-A999-D2D9C330316B}" type="presOf" srcId="{E2EB8D44-77C7-4F8E-8519-3E85236EAC03}" destId="{7791ADA5-E82E-4B16-9ACB-F90364928060}" srcOrd="0" destOrd="0" presId="urn:microsoft.com/office/officeart/2005/8/layout/cycle5"/>
    <dgm:cxn modelId="{6E938C7A-64F2-4F46-8B48-3BCBB85D4422}" type="presOf" srcId="{56604012-C09F-401C-9C17-7E076F3162B6}" destId="{945DDD6F-E105-447D-BD03-9919AC84E1D9}" srcOrd="0" destOrd="0" presId="urn:microsoft.com/office/officeart/2005/8/layout/cycle5"/>
    <dgm:cxn modelId="{98E53C8C-83ED-4E20-B429-D481FEE46FB1}" type="presOf" srcId="{7625E90D-5FAA-4349-A595-0619144CC9AF}" destId="{717CBA26-94C7-4C6B-9B05-4696AFA3119A}" srcOrd="0" destOrd="0" presId="urn:microsoft.com/office/officeart/2005/8/layout/cycle5"/>
    <dgm:cxn modelId="{CEACB88D-81F4-447F-BA6D-47B9C66DA5F2}" srcId="{D9EF2387-B62E-45D9-849A-77F346917EE2}" destId="{2AE735FA-3D30-4876-B424-04442066B99C}" srcOrd="1" destOrd="0" parTransId="{8C94F9FE-060D-4EF3-8C0A-E7A3840E99B3}" sibTransId="{AC00DB90-0B84-491F-BD81-C7C3BCA4DA16}"/>
    <dgm:cxn modelId="{78FC0592-6019-43B4-8A1F-CDDC3D5886AB}" type="presOf" srcId="{2AE735FA-3D30-4876-B424-04442066B99C}" destId="{D574A646-074B-424E-97A9-BD65C9B76A6A}" srcOrd="0" destOrd="0" presId="urn:microsoft.com/office/officeart/2005/8/layout/cycle5"/>
    <dgm:cxn modelId="{3B4DEE92-CEF9-485F-8868-231329A14D71}" srcId="{D9EF2387-B62E-45D9-849A-77F346917EE2}" destId="{E2EB8D44-77C7-4F8E-8519-3E85236EAC03}" srcOrd="4" destOrd="0" parTransId="{A641CF20-557C-452B-9995-C1C968458EC5}" sibTransId="{7625E90D-5FAA-4349-A595-0619144CC9AF}"/>
    <dgm:cxn modelId="{3A5EA09B-C0F9-45C5-A17C-C527D8ADA4BA}" srcId="{D9EF2387-B62E-45D9-849A-77F346917EE2}" destId="{83944427-2766-4FFE-8C97-479A86F88C1C}" srcOrd="2" destOrd="0" parTransId="{6FADAA88-19F0-4990-97E9-4E8F955945F4}" sibTransId="{58656964-25FB-4AF7-8045-350A5E9AF470}"/>
    <dgm:cxn modelId="{EAF969B3-20B0-40C4-82E0-F43426B45544}" srcId="{D9EF2387-B62E-45D9-849A-77F346917EE2}" destId="{56604012-C09F-401C-9C17-7E076F3162B6}" srcOrd="0" destOrd="0" parTransId="{1BC080AE-3B51-44B7-B9CB-B8ED193D5A9A}" sibTransId="{025BE6D9-0E1A-423B-B2DB-452E36AB8478}"/>
    <dgm:cxn modelId="{69D7DFB7-CC9C-49F8-8ECB-8E1DEF114DB8}" type="presOf" srcId="{83944427-2766-4FFE-8C97-479A86F88C1C}" destId="{BE6E2D95-8A5B-4359-8AE5-C42A1E78BDDE}" srcOrd="0" destOrd="0" presId="urn:microsoft.com/office/officeart/2005/8/layout/cycle5"/>
    <dgm:cxn modelId="{B8F975BE-5EB7-44BE-8C90-E8C99C78B867}" type="presOf" srcId="{D88AE2FA-735B-4588-ADE6-1C7BB438FC63}" destId="{27DF2508-5F30-4820-80D0-FD3B2CA6AC5A}" srcOrd="0" destOrd="0" presId="urn:microsoft.com/office/officeart/2005/8/layout/cycle5"/>
    <dgm:cxn modelId="{1ABF6FC4-D970-4F98-964D-86217EBD5699}" srcId="{D9EF2387-B62E-45D9-849A-77F346917EE2}" destId="{D6AE3CFA-16F9-414A-A6D1-74C3A3E861FE}" srcOrd="3" destOrd="0" parTransId="{5ED0F038-9675-41C7-AE1F-171D35023372}" sibTransId="{D88AE2FA-735B-4588-ADE6-1C7BB438FC63}"/>
    <dgm:cxn modelId="{862031CC-8838-4D78-A43D-39E1AD114F61}" type="presOf" srcId="{025BE6D9-0E1A-423B-B2DB-452E36AB8478}" destId="{048ED51E-1F78-4673-AEF0-4BD7D0C570AD}" srcOrd="0" destOrd="0" presId="urn:microsoft.com/office/officeart/2005/8/layout/cycle5"/>
    <dgm:cxn modelId="{0141ABDE-5F20-4A04-82F6-4DA58E9BDCA9}" type="presOf" srcId="{D9EF2387-B62E-45D9-849A-77F346917EE2}" destId="{2C971729-1AAD-4916-9919-C141C2C32394}" srcOrd="0" destOrd="0" presId="urn:microsoft.com/office/officeart/2005/8/layout/cycle5"/>
    <dgm:cxn modelId="{CAF14138-22DF-4CB3-88F3-3F9FE21097F5}" type="presParOf" srcId="{2C971729-1AAD-4916-9919-C141C2C32394}" destId="{945DDD6F-E105-447D-BD03-9919AC84E1D9}" srcOrd="0" destOrd="0" presId="urn:microsoft.com/office/officeart/2005/8/layout/cycle5"/>
    <dgm:cxn modelId="{ACE4D8DB-BDAB-4B9D-9812-B75859074DEE}" type="presParOf" srcId="{2C971729-1AAD-4916-9919-C141C2C32394}" destId="{ADAD66ED-06D1-4E4E-8680-322D8D50FF51}" srcOrd="1" destOrd="0" presId="urn:microsoft.com/office/officeart/2005/8/layout/cycle5"/>
    <dgm:cxn modelId="{76A99314-1EC3-463D-B61B-97BF1ED5B90A}" type="presParOf" srcId="{2C971729-1AAD-4916-9919-C141C2C32394}" destId="{048ED51E-1F78-4673-AEF0-4BD7D0C570AD}" srcOrd="2" destOrd="0" presId="urn:microsoft.com/office/officeart/2005/8/layout/cycle5"/>
    <dgm:cxn modelId="{AD79B7A9-2F7F-454D-84AB-5FC03AABC5F2}" type="presParOf" srcId="{2C971729-1AAD-4916-9919-C141C2C32394}" destId="{D574A646-074B-424E-97A9-BD65C9B76A6A}" srcOrd="3" destOrd="0" presId="urn:microsoft.com/office/officeart/2005/8/layout/cycle5"/>
    <dgm:cxn modelId="{022A9AB9-8664-4D3E-9E20-A25C8207DD63}" type="presParOf" srcId="{2C971729-1AAD-4916-9919-C141C2C32394}" destId="{2F636254-4B52-4AB3-A9BC-E4BFB6615916}" srcOrd="4" destOrd="0" presId="urn:microsoft.com/office/officeart/2005/8/layout/cycle5"/>
    <dgm:cxn modelId="{561E697C-28C0-417F-B479-3544373B6A54}" type="presParOf" srcId="{2C971729-1AAD-4916-9919-C141C2C32394}" destId="{3604E0C9-A014-48DB-945B-EADB656967AF}" srcOrd="5" destOrd="0" presId="urn:microsoft.com/office/officeart/2005/8/layout/cycle5"/>
    <dgm:cxn modelId="{04E44955-EA93-4011-A83F-E3314034D553}" type="presParOf" srcId="{2C971729-1AAD-4916-9919-C141C2C32394}" destId="{BE6E2D95-8A5B-4359-8AE5-C42A1E78BDDE}" srcOrd="6" destOrd="0" presId="urn:microsoft.com/office/officeart/2005/8/layout/cycle5"/>
    <dgm:cxn modelId="{F05B863D-83A4-42E9-9F77-18951DCDC794}" type="presParOf" srcId="{2C971729-1AAD-4916-9919-C141C2C32394}" destId="{45248189-9807-44BB-94F8-C10B420EA1A5}" srcOrd="7" destOrd="0" presId="urn:microsoft.com/office/officeart/2005/8/layout/cycle5"/>
    <dgm:cxn modelId="{D2562F62-91A7-4A9D-B778-146B9C15A926}" type="presParOf" srcId="{2C971729-1AAD-4916-9919-C141C2C32394}" destId="{B8F0D0BF-A31A-4D2C-BA87-7AD1C1716F2B}" srcOrd="8" destOrd="0" presId="urn:microsoft.com/office/officeart/2005/8/layout/cycle5"/>
    <dgm:cxn modelId="{F15290DC-1C1E-4B23-98C5-6F0E5907513D}" type="presParOf" srcId="{2C971729-1AAD-4916-9919-C141C2C32394}" destId="{9B24452F-C979-4B56-BE9B-39728232838C}" srcOrd="9" destOrd="0" presId="urn:microsoft.com/office/officeart/2005/8/layout/cycle5"/>
    <dgm:cxn modelId="{C33BF941-2B48-4837-8A7A-1EFC1EA47978}" type="presParOf" srcId="{2C971729-1AAD-4916-9919-C141C2C32394}" destId="{EEF22767-C767-4AB0-B196-419BDC3CC315}" srcOrd="10" destOrd="0" presId="urn:microsoft.com/office/officeart/2005/8/layout/cycle5"/>
    <dgm:cxn modelId="{C6A3B8A3-F9DA-4AE7-8FAE-5AC83509670E}" type="presParOf" srcId="{2C971729-1AAD-4916-9919-C141C2C32394}" destId="{27DF2508-5F30-4820-80D0-FD3B2CA6AC5A}" srcOrd="11" destOrd="0" presId="urn:microsoft.com/office/officeart/2005/8/layout/cycle5"/>
    <dgm:cxn modelId="{C71CA715-B5CD-45D0-BE96-F9807C2BE574}" type="presParOf" srcId="{2C971729-1AAD-4916-9919-C141C2C32394}" destId="{7791ADA5-E82E-4B16-9ACB-F90364928060}" srcOrd="12" destOrd="0" presId="urn:microsoft.com/office/officeart/2005/8/layout/cycle5"/>
    <dgm:cxn modelId="{AD158E48-45CF-44EB-9594-9947BCDD90C4}" type="presParOf" srcId="{2C971729-1AAD-4916-9919-C141C2C32394}" destId="{003F4886-3281-46A9-9880-DA28012A44AE}" srcOrd="13" destOrd="0" presId="urn:microsoft.com/office/officeart/2005/8/layout/cycle5"/>
    <dgm:cxn modelId="{E29AFB12-056F-4E4A-9334-D50AF1E34AC2}" type="presParOf" srcId="{2C971729-1AAD-4916-9919-C141C2C32394}" destId="{717CBA26-94C7-4C6B-9B05-4696AFA3119A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CAEEB4-B566-44A1-8413-84190D193A3F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B06FAC-01DA-486A-A5E1-38D266745D54}">
      <dgm:prSet phldrT="[Text]"/>
      <dgm:spPr/>
      <dgm:t>
        <a:bodyPr/>
        <a:lstStyle/>
        <a:p>
          <a:pPr>
            <a:buNone/>
          </a:pPr>
          <a:r>
            <a:rPr lang="en-US" b="0" i="0" dirty="0"/>
            <a:t>Basic understanding of </a:t>
          </a:r>
          <a:r>
            <a:rPr lang="en-US" b="1" i="0" dirty="0"/>
            <a:t>HTTP requests</a:t>
          </a:r>
          <a:r>
            <a:rPr lang="en-US" b="0" i="0" dirty="0"/>
            <a:t> and </a:t>
          </a:r>
          <a:r>
            <a:rPr lang="en-US" b="1" i="0" dirty="0"/>
            <a:t>web forms</a:t>
          </a:r>
          <a:endParaRPr lang="en-IN" dirty="0"/>
        </a:p>
      </dgm:t>
    </dgm:pt>
    <dgm:pt modelId="{2B9B0E83-775A-403B-ACD5-2BD1E8B6FE9B}" type="parTrans" cxnId="{8C3A97B4-426F-4EB1-B0C2-9C1D7B08681F}">
      <dgm:prSet/>
      <dgm:spPr/>
      <dgm:t>
        <a:bodyPr/>
        <a:lstStyle/>
        <a:p>
          <a:endParaRPr lang="en-IN"/>
        </a:p>
      </dgm:t>
    </dgm:pt>
    <dgm:pt modelId="{3BEC327D-C2C4-432B-BB45-2E217BCA4551}" type="sibTrans" cxnId="{8C3A97B4-426F-4EB1-B0C2-9C1D7B08681F}">
      <dgm:prSet/>
      <dgm:spPr/>
      <dgm:t>
        <a:bodyPr/>
        <a:lstStyle/>
        <a:p>
          <a:endParaRPr lang="en-IN"/>
        </a:p>
      </dgm:t>
    </dgm:pt>
    <dgm:pt modelId="{911085FE-C1A2-4DCC-8C83-FE76F5103FF3}">
      <dgm:prSet phldrT="[Text]"/>
      <dgm:spPr/>
      <dgm:t>
        <a:bodyPr/>
        <a:lstStyle/>
        <a:p>
          <a:pPr>
            <a:buNone/>
          </a:pPr>
          <a:r>
            <a:rPr lang="en-US" b="0" i="0" dirty="0"/>
            <a:t>Familiarity with the </a:t>
          </a:r>
          <a:r>
            <a:rPr lang="en-US" b="1" i="0" dirty="0"/>
            <a:t>Linux terminal</a:t>
          </a:r>
          <a:endParaRPr lang="en-IN" dirty="0"/>
        </a:p>
      </dgm:t>
    </dgm:pt>
    <dgm:pt modelId="{42C4A880-5675-4E6E-8BCF-11215CD42F3C}" type="parTrans" cxnId="{B43293CB-58C2-4986-89E8-FBD6CCA3CE9A}">
      <dgm:prSet/>
      <dgm:spPr/>
      <dgm:t>
        <a:bodyPr/>
        <a:lstStyle/>
        <a:p>
          <a:endParaRPr lang="en-IN"/>
        </a:p>
      </dgm:t>
    </dgm:pt>
    <dgm:pt modelId="{568B281E-7B5A-4225-A1FC-36955407B8D6}" type="sibTrans" cxnId="{B43293CB-58C2-4986-89E8-FBD6CCA3CE9A}">
      <dgm:prSet/>
      <dgm:spPr/>
      <dgm:t>
        <a:bodyPr/>
        <a:lstStyle/>
        <a:p>
          <a:endParaRPr lang="en-IN"/>
        </a:p>
      </dgm:t>
    </dgm:pt>
    <dgm:pt modelId="{ACFAA662-0860-48B8-BFFA-0A36C7ABE3FD}">
      <dgm:prSet phldrT="[Text]"/>
      <dgm:spPr/>
      <dgm:t>
        <a:bodyPr/>
        <a:lstStyle/>
        <a:p>
          <a:pPr>
            <a:buNone/>
          </a:pPr>
          <a:r>
            <a:rPr lang="en-US" b="0" i="0" dirty="0"/>
            <a:t>Access to </a:t>
          </a:r>
          <a:r>
            <a:rPr lang="en-US" b="1" i="0" dirty="0"/>
            <a:t>Kali Linux</a:t>
          </a:r>
          <a:r>
            <a:rPr lang="en-US" b="0" i="0" dirty="0"/>
            <a:t> or a Linux distro with </a:t>
          </a:r>
          <a:r>
            <a:rPr lang="en-US" b="1" i="0" dirty="0"/>
            <a:t>Hydra</a:t>
          </a:r>
          <a:r>
            <a:rPr lang="en-US" b="0" i="0" dirty="0"/>
            <a:t> and </a:t>
          </a:r>
          <a:r>
            <a:rPr lang="en-US" b="1" i="0" dirty="0"/>
            <a:t>Burp Suite</a:t>
          </a:r>
          <a:r>
            <a:rPr lang="en-US" b="0" i="0" dirty="0"/>
            <a:t> installed</a:t>
          </a:r>
          <a:endParaRPr lang="en-IN" dirty="0"/>
        </a:p>
      </dgm:t>
    </dgm:pt>
    <dgm:pt modelId="{0AE87183-0131-4FBD-95A7-D49FB4417FD3}" type="parTrans" cxnId="{432BD5D6-C6ED-47B4-8EB7-2A4619C54C64}">
      <dgm:prSet/>
      <dgm:spPr/>
      <dgm:t>
        <a:bodyPr/>
        <a:lstStyle/>
        <a:p>
          <a:endParaRPr lang="en-IN"/>
        </a:p>
      </dgm:t>
    </dgm:pt>
    <dgm:pt modelId="{E6E692FF-9CFB-4101-A1E4-6D14A1E7B925}" type="sibTrans" cxnId="{432BD5D6-C6ED-47B4-8EB7-2A4619C54C64}">
      <dgm:prSet/>
      <dgm:spPr/>
      <dgm:t>
        <a:bodyPr/>
        <a:lstStyle/>
        <a:p>
          <a:endParaRPr lang="en-IN"/>
        </a:p>
      </dgm:t>
    </dgm:pt>
    <dgm:pt modelId="{96EDC3C6-ACC5-429F-8182-E08C81A8ADE2}">
      <dgm:prSet phldrT="[Text]"/>
      <dgm:spPr/>
      <dgm:t>
        <a:bodyPr/>
        <a:lstStyle/>
        <a:p>
          <a:pPr>
            <a:buNone/>
          </a:pPr>
          <a:r>
            <a:rPr lang="en-US" b="0" i="0" dirty="0"/>
            <a:t>A vulnerable web app such as </a:t>
          </a:r>
          <a:r>
            <a:rPr lang="en-US" b="1" i="0" dirty="0" err="1"/>
            <a:t>bWAPP</a:t>
          </a:r>
          <a:r>
            <a:rPr lang="en-US" b="0" i="0" dirty="0"/>
            <a:t> or </a:t>
          </a:r>
          <a:r>
            <a:rPr lang="en-US" b="1" i="0" dirty="0"/>
            <a:t>DVWA</a:t>
          </a:r>
          <a:r>
            <a:rPr lang="en-US" b="0" i="0" dirty="0"/>
            <a:t> set up locally or on a virtual machine</a:t>
          </a:r>
          <a:endParaRPr lang="en-IN" dirty="0"/>
        </a:p>
      </dgm:t>
    </dgm:pt>
    <dgm:pt modelId="{82A91D41-BB5B-4A39-B3EF-FD8377677835}" type="parTrans" cxnId="{55F3B0E7-F020-4255-AD6B-E5D5B2ABA8EF}">
      <dgm:prSet/>
      <dgm:spPr/>
      <dgm:t>
        <a:bodyPr/>
        <a:lstStyle/>
        <a:p>
          <a:endParaRPr lang="en-IN"/>
        </a:p>
      </dgm:t>
    </dgm:pt>
    <dgm:pt modelId="{3225DC68-63EC-4E34-A190-A3838DBE7582}" type="sibTrans" cxnId="{55F3B0E7-F020-4255-AD6B-E5D5B2ABA8EF}">
      <dgm:prSet/>
      <dgm:spPr/>
      <dgm:t>
        <a:bodyPr/>
        <a:lstStyle/>
        <a:p>
          <a:endParaRPr lang="en-IN"/>
        </a:p>
      </dgm:t>
    </dgm:pt>
    <dgm:pt modelId="{C999CB7B-D4B7-448C-B08F-FE066634A848}">
      <dgm:prSet phldrT="[Text]"/>
      <dgm:spPr/>
      <dgm:t>
        <a:bodyPr/>
        <a:lstStyle/>
        <a:p>
          <a:pPr>
            <a:buNone/>
          </a:pPr>
          <a:r>
            <a:rPr lang="en-US" b="0" i="0" dirty="0"/>
            <a:t>These foundations ensure effective tool use and accurate attack simulations</a:t>
          </a:r>
          <a:endParaRPr lang="en-IN" dirty="0"/>
        </a:p>
      </dgm:t>
    </dgm:pt>
    <dgm:pt modelId="{3C0F0795-5DED-44B0-978A-BFB50E7F73CF}" type="parTrans" cxnId="{7EC6429F-090B-4101-A09D-367C2F5D5CE4}">
      <dgm:prSet/>
      <dgm:spPr/>
      <dgm:t>
        <a:bodyPr/>
        <a:lstStyle/>
        <a:p>
          <a:endParaRPr lang="en-IN"/>
        </a:p>
      </dgm:t>
    </dgm:pt>
    <dgm:pt modelId="{064EF5A5-3A24-4F2C-B103-66ED026A7D12}" type="sibTrans" cxnId="{7EC6429F-090B-4101-A09D-367C2F5D5CE4}">
      <dgm:prSet/>
      <dgm:spPr/>
      <dgm:t>
        <a:bodyPr/>
        <a:lstStyle/>
        <a:p>
          <a:endParaRPr lang="en-IN"/>
        </a:p>
      </dgm:t>
    </dgm:pt>
    <dgm:pt modelId="{49A98069-9974-426B-8267-FBE39CD88845}" type="pres">
      <dgm:prSet presAssocID="{A0CAEEB4-B566-44A1-8413-84190D193A3F}" presName="cycle" presStyleCnt="0">
        <dgm:presLayoutVars>
          <dgm:dir/>
          <dgm:resizeHandles val="exact"/>
        </dgm:presLayoutVars>
      </dgm:prSet>
      <dgm:spPr/>
    </dgm:pt>
    <dgm:pt modelId="{9EE5B8AC-D204-4165-A057-1E9782274F05}" type="pres">
      <dgm:prSet presAssocID="{F6B06FAC-01DA-486A-A5E1-38D266745D54}" presName="node" presStyleLbl="node1" presStyleIdx="0" presStyleCnt="5">
        <dgm:presLayoutVars>
          <dgm:bulletEnabled val="1"/>
        </dgm:presLayoutVars>
      </dgm:prSet>
      <dgm:spPr/>
    </dgm:pt>
    <dgm:pt modelId="{A7616273-48E7-465D-BDD8-FB849B6DBDCF}" type="pres">
      <dgm:prSet presAssocID="{F6B06FAC-01DA-486A-A5E1-38D266745D54}" presName="spNode" presStyleCnt="0"/>
      <dgm:spPr/>
    </dgm:pt>
    <dgm:pt modelId="{FB2790D1-A651-48BC-8418-413416614971}" type="pres">
      <dgm:prSet presAssocID="{3BEC327D-C2C4-432B-BB45-2E217BCA4551}" presName="sibTrans" presStyleLbl="sibTrans1D1" presStyleIdx="0" presStyleCnt="5"/>
      <dgm:spPr/>
    </dgm:pt>
    <dgm:pt modelId="{32355E83-DD68-4AC1-A2DB-CAF1AF917FD9}" type="pres">
      <dgm:prSet presAssocID="{911085FE-C1A2-4DCC-8C83-FE76F5103FF3}" presName="node" presStyleLbl="node1" presStyleIdx="1" presStyleCnt="5">
        <dgm:presLayoutVars>
          <dgm:bulletEnabled val="1"/>
        </dgm:presLayoutVars>
      </dgm:prSet>
      <dgm:spPr/>
    </dgm:pt>
    <dgm:pt modelId="{E9BFDAAE-8D3C-445B-950F-DAA82C3A7461}" type="pres">
      <dgm:prSet presAssocID="{911085FE-C1A2-4DCC-8C83-FE76F5103FF3}" presName="spNode" presStyleCnt="0"/>
      <dgm:spPr/>
    </dgm:pt>
    <dgm:pt modelId="{6A05B5C7-9D5C-492C-9119-AFA89E62E2BA}" type="pres">
      <dgm:prSet presAssocID="{568B281E-7B5A-4225-A1FC-36955407B8D6}" presName="sibTrans" presStyleLbl="sibTrans1D1" presStyleIdx="1" presStyleCnt="5"/>
      <dgm:spPr/>
    </dgm:pt>
    <dgm:pt modelId="{D9201059-E982-419B-B62B-E92FEB4D0214}" type="pres">
      <dgm:prSet presAssocID="{ACFAA662-0860-48B8-BFFA-0A36C7ABE3FD}" presName="node" presStyleLbl="node1" presStyleIdx="2" presStyleCnt="5">
        <dgm:presLayoutVars>
          <dgm:bulletEnabled val="1"/>
        </dgm:presLayoutVars>
      </dgm:prSet>
      <dgm:spPr/>
    </dgm:pt>
    <dgm:pt modelId="{0F83A187-DFF8-488D-A2DE-4C133B25EFF3}" type="pres">
      <dgm:prSet presAssocID="{ACFAA662-0860-48B8-BFFA-0A36C7ABE3FD}" presName="spNode" presStyleCnt="0"/>
      <dgm:spPr/>
    </dgm:pt>
    <dgm:pt modelId="{526830EF-1B5B-467E-A7AD-0DACBC471258}" type="pres">
      <dgm:prSet presAssocID="{E6E692FF-9CFB-4101-A1E4-6D14A1E7B925}" presName="sibTrans" presStyleLbl="sibTrans1D1" presStyleIdx="2" presStyleCnt="5"/>
      <dgm:spPr/>
    </dgm:pt>
    <dgm:pt modelId="{37F71C71-9F38-44E7-B9E4-D1A4A89BC9FC}" type="pres">
      <dgm:prSet presAssocID="{96EDC3C6-ACC5-429F-8182-E08C81A8ADE2}" presName="node" presStyleLbl="node1" presStyleIdx="3" presStyleCnt="5">
        <dgm:presLayoutVars>
          <dgm:bulletEnabled val="1"/>
        </dgm:presLayoutVars>
      </dgm:prSet>
      <dgm:spPr/>
    </dgm:pt>
    <dgm:pt modelId="{AE496D99-2C88-4A69-B324-683694246FDC}" type="pres">
      <dgm:prSet presAssocID="{96EDC3C6-ACC5-429F-8182-E08C81A8ADE2}" presName="spNode" presStyleCnt="0"/>
      <dgm:spPr/>
    </dgm:pt>
    <dgm:pt modelId="{E5C845F9-00CD-45FB-9DB3-3E65101A36F1}" type="pres">
      <dgm:prSet presAssocID="{3225DC68-63EC-4E34-A190-A3838DBE7582}" presName="sibTrans" presStyleLbl="sibTrans1D1" presStyleIdx="3" presStyleCnt="5"/>
      <dgm:spPr/>
    </dgm:pt>
    <dgm:pt modelId="{4353F59F-9FF2-49CF-9A2B-DE5ED253FAC8}" type="pres">
      <dgm:prSet presAssocID="{C999CB7B-D4B7-448C-B08F-FE066634A848}" presName="node" presStyleLbl="node1" presStyleIdx="4" presStyleCnt="5">
        <dgm:presLayoutVars>
          <dgm:bulletEnabled val="1"/>
        </dgm:presLayoutVars>
      </dgm:prSet>
      <dgm:spPr/>
    </dgm:pt>
    <dgm:pt modelId="{2A5F9C04-CF88-45AD-A8BF-FAC7CF283223}" type="pres">
      <dgm:prSet presAssocID="{C999CB7B-D4B7-448C-B08F-FE066634A848}" presName="spNode" presStyleCnt="0"/>
      <dgm:spPr/>
    </dgm:pt>
    <dgm:pt modelId="{7A7260E2-0650-41D0-ADE9-47867EBB0288}" type="pres">
      <dgm:prSet presAssocID="{064EF5A5-3A24-4F2C-B103-66ED026A7D12}" presName="sibTrans" presStyleLbl="sibTrans1D1" presStyleIdx="4" presStyleCnt="5"/>
      <dgm:spPr/>
    </dgm:pt>
  </dgm:ptLst>
  <dgm:cxnLst>
    <dgm:cxn modelId="{54A50721-2AF3-4442-8F4A-E0A795FAA6B5}" type="presOf" srcId="{568B281E-7B5A-4225-A1FC-36955407B8D6}" destId="{6A05B5C7-9D5C-492C-9119-AFA89E62E2BA}" srcOrd="0" destOrd="0" presId="urn:microsoft.com/office/officeart/2005/8/layout/cycle6"/>
    <dgm:cxn modelId="{6A10552B-E6F7-4874-91D5-20A5576DEFD6}" type="presOf" srcId="{064EF5A5-3A24-4F2C-B103-66ED026A7D12}" destId="{7A7260E2-0650-41D0-ADE9-47867EBB0288}" srcOrd="0" destOrd="0" presId="urn:microsoft.com/office/officeart/2005/8/layout/cycle6"/>
    <dgm:cxn modelId="{17D9242F-81AF-491F-AF64-9B21D137057B}" type="presOf" srcId="{E6E692FF-9CFB-4101-A1E4-6D14A1E7B925}" destId="{526830EF-1B5B-467E-A7AD-0DACBC471258}" srcOrd="0" destOrd="0" presId="urn:microsoft.com/office/officeart/2005/8/layout/cycle6"/>
    <dgm:cxn modelId="{6F54FE45-D32E-4C37-A28D-9A8980370C78}" type="presOf" srcId="{C999CB7B-D4B7-448C-B08F-FE066634A848}" destId="{4353F59F-9FF2-49CF-9A2B-DE5ED253FAC8}" srcOrd="0" destOrd="0" presId="urn:microsoft.com/office/officeart/2005/8/layout/cycle6"/>
    <dgm:cxn modelId="{C324A14F-3789-43D2-AA7B-5B6BAACEA348}" type="presOf" srcId="{911085FE-C1A2-4DCC-8C83-FE76F5103FF3}" destId="{32355E83-DD68-4AC1-A2DB-CAF1AF917FD9}" srcOrd="0" destOrd="0" presId="urn:microsoft.com/office/officeart/2005/8/layout/cycle6"/>
    <dgm:cxn modelId="{DC83BE6F-150E-4CAD-B356-71C7D76111F0}" type="presOf" srcId="{ACFAA662-0860-48B8-BFFA-0A36C7ABE3FD}" destId="{D9201059-E982-419B-B62B-E92FEB4D0214}" srcOrd="0" destOrd="0" presId="urn:microsoft.com/office/officeart/2005/8/layout/cycle6"/>
    <dgm:cxn modelId="{17485151-A682-458E-BFF8-70799D5625D2}" type="presOf" srcId="{96EDC3C6-ACC5-429F-8182-E08C81A8ADE2}" destId="{37F71C71-9F38-44E7-B9E4-D1A4A89BC9FC}" srcOrd="0" destOrd="0" presId="urn:microsoft.com/office/officeart/2005/8/layout/cycle6"/>
    <dgm:cxn modelId="{D9C1C971-C65F-4F6E-997E-302608700162}" type="presOf" srcId="{A0CAEEB4-B566-44A1-8413-84190D193A3F}" destId="{49A98069-9974-426B-8267-FBE39CD88845}" srcOrd="0" destOrd="0" presId="urn:microsoft.com/office/officeart/2005/8/layout/cycle6"/>
    <dgm:cxn modelId="{C6E7F682-BC00-4E5A-8D44-6B8DCF109D9B}" type="presOf" srcId="{F6B06FAC-01DA-486A-A5E1-38D266745D54}" destId="{9EE5B8AC-D204-4165-A057-1E9782274F05}" srcOrd="0" destOrd="0" presId="urn:microsoft.com/office/officeart/2005/8/layout/cycle6"/>
    <dgm:cxn modelId="{7EC6429F-090B-4101-A09D-367C2F5D5CE4}" srcId="{A0CAEEB4-B566-44A1-8413-84190D193A3F}" destId="{C999CB7B-D4B7-448C-B08F-FE066634A848}" srcOrd="4" destOrd="0" parTransId="{3C0F0795-5DED-44B0-978A-BFB50E7F73CF}" sibTransId="{064EF5A5-3A24-4F2C-B103-66ED026A7D12}"/>
    <dgm:cxn modelId="{2C5AFBA4-C036-4063-8EE8-3B0C937AAC74}" type="presOf" srcId="{3225DC68-63EC-4E34-A190-A3838DBE7582}" destId="{E5C845F9-00CD-45FB-9DB3-3E65101A36F1}" srcOrd="0" destOrd="0" presId="urn:microsoft.com/office/officeart/2005/8/layout/cycle6"/>
    <dgm:cxn modelId="{8C3A97B4-426F-4EB1-B0C2-9C1D7B08681F}" srcId="{A0CAEEB4-B566-44A1-8413-84190D193A3F}" destId="{F6B06FAC-01DA-486A-A5E1-38D266745D54}" srcOrd="0" destOrd="0" parTransId="{2B9B0E83-775A-403B-ACD5-2BD1E8B6FE9B}" sibTransId="{3BEC327D-C2C4-432B-BB45-2E217BCA4551}"/>
    <dgm:cxn modelId="{B43293CB-58C2-4986-89E8-FBD6CCA3CE9A}" srcId="{A0CAEEB4-B566-44A1-8413-84190D193A3F}" destId="{911085FE-C1A2-4DCC-8C83-FE76F5103FF3}" srcOrd="1" destOrd="0" parTransId="{42C4A880-5675-4E6E-8BCF-11215CD42F3C}" sibTransId="{568B281E-7B5A-4225-A1FC-36955407B8D6}"/>
    <dgm:cxn modelId="{815BEFD2-4CDF-4F39-B1C5-619CA38D466D}" type="presOf" srcId="{3BEC327D-C2C4-432B-BB45-2E217BCA4551}" destId="{FB2790D1-A651-48BC-8418-413416614971}" srcOrd="0" destOrd="0" presId="urn:microsoft.com/office/officeart/2005/8/layout/cycle6"/>
    <dgm:cxn modelId="{432BD5D6-C6ED-47B4-8EB7-2A4619C54C64}" srcId="{A0CAEEB4-B566-44A1-8413-84190D193A3F}" destId="{ACFAA662-0860-48B8-BFFA-0A36C7ABE3FD}" srcOrd="2" destOrd="0" parTransId="{0AE87183-0131-4FBD-95A7-D49FB4417FD3}" sibTransId="{E6E692FF-9CFB-4101-A1E4-6D14A1E7B925}"/>
    <dgm:cxn modelId="{55F3B0E7-F020-4255-AD6B-E5D5B2ABA8EF}" srcId="{A0CAEEB4-B566-44A1-8413-84190D193A3F}" destId="{96EDC3C6-ACC5-429F-8182-E08C81A8ADE2}" srcOrd="3" destOrd="0" parTransId="{82A91D41-BB5B-4A39-B3EF-FD8377677835}" sibTransId="{3225DC68-63EC-4E34-A190-A3838DBE7582}"/>
    <dgm:cxn modelId="{D11163CA-B6A0-4558-954C-C3DED76CE0D1}" type="presParOf" srcId="{49A98069-9974-426B-8267-FBE39CD88845}" destId="{9EE5B8AC-D204-4165-A057-1E9782274F05}" srcOrd="0" destOrd="0" presId="urn:microsoft.com/office/officeart/2005/8/layout/cycle6"/>
    <dgm:cxn modelId="{EE6626EF-1988-4021-9BDF-1C3B2F546E02}" type="presParOf" srcId="{49A98069-9974-426B-8267-FBE39CD88845}" destId="{A7616273-48E7-465D-BDD8-FB849B6DBDCF}" srcOrd="1" destOrd="0" presId="urn:microsoft.com/office/officeart/2005/8/layout/cycle6"/>
    <dgm:cxn modelId="{4AAA4E57-449B-4C9C-994F-2C35DFDC651F}" type="presParOf" srcId="{49A98069-9974-426B-8267-FBE39CD88845}" destId="{FB2790D1-A651-48BC-8418-413416614971}" srcOrd="2" destOrd="0" presId="urn:microsoft.com/office/officeart/2005/8/layout/cycle6"/>
    <dgm:cxn modelId="{E6D13948-EE76-4C2F-B9D6-B4FAE314E802}" type="presParOf" srcId="{49A98069-9974-426B-8267-FBE39CD88845}" destId="{32355E83-DD68-4AC1-A2DB-CAF1AF917FD9}" srcOrd="3" destOrd="0" presId="urn:microsoft.com/office/officeart/2005/8/layout/cycle6"/>
    <dgm:cxn modelId="{5217676F-1FB3-4F09-9150-EA3E6C581AF4}" type="presParOf" srcId="{49A98069-9974-426B-8267-FBE39CD88845}" destId="{E9BFDAAE-8D3C-445B-950F-DAA82C3A7461}" srcOrd="4" destOrd="0" presId="urn:microsoft.com/office/officeart/2005/8/layout/cycle6"/>
    <dgm:cxn modelId="{F9258FE9-CF9C-4BAC-930A-D656970DE41D}" type="presParOf" srcId="{49A98069-9974-426B-8267-FBE39CD88845}" destId="{6A05B5C7-9D5C-492C-9119-AFA89E62E2BA}" srcOrd="5" destOrd="0" presId="urn:microsoft.com/office/officeart/2005/8/layout/cycle6"/>
    <dgm:cxn modelId="{CE2CEC07-1D9D-4D9C-9A47-55F11968BB5F}" type="presParOf" srcId="{49A98069-9974-426B-8267-FBE39CD88845}" destId="{D9201059-E982-419B-B62B-E92FEB4D0214}" srcOrd="6" destOrd="0" presId="urn:microsoft.com/office/officeart/2005/8/layout/cycle6"/>
    <dgm:cxn modelId="{42F57E8A-C06E-4FE2-A9CC-558F06649C0B}" type="presParOf" srcId="{49A98069-9974-426B-8267-FBE39CD88845}" destId="{0F83A187-DFF8-488D-A2DE-4C133B25EFF3}" srcOrd="7" destOrd="0" presId="urn:microsoft.com/office/officeart/2005/8/layout/cycle6"/>
    <dgm:cxn modelId="{97638128-465E-43EB-944A-50A9B1E8D96A}" type="presParOf" srcId="{49A98069-9974-426B-8267-FBE39CD88845}" destId="{526830EF-1B5B-467E-A7AD-0DACBC471258}" srcOrd="8" destOrd="0" presId="urn:microsoft.com/office/officeart/2005/8/layout/cycle6"/>
    <dgm:cxn modelId="{FC103607-014B-47E3-857B-619BD5764CB5}" type="presParOf" srcId="{49A98069-9974-426B-8267-FBE39CD88845}" destId="{37F71C71-9F38-44E7-B9E4-D1A4A89BC9FC}" srcOrd="9" destOrd="0" presId="urn:microsoft.com/office/officeart/2005/8/layout/cycle6"/>
    <dgm:cxn modelId="{9071AF85-DB68-4D06-B899-D17B1B193D6C}" type="presParOf" srcId="{49A98069-9974-426B-8267-FBE39CD88845}" destId="{AE496D99-2C88-4A69-B324-683694246FDC}" srcOrd="10" destOrd="0" presId="urn:microsoft.com/office/officeart/2005/8/layout/cycle6"/>
    <dgm:cxn modelId="{800E552F-1704-422B-AAD1-996C764DCDDB}" type="presParOf" srcId="{49A98069-9974-426B-8267-FBE39CD88845}" destId="{E5C845F9-00CD-45FB-9DB3-3E65101A36F1}" srcOrd="11" destOrd="0" presId="urn:microsoft.com/office/officeart/2005/8/layout/cycle6"/>
    <dgm:cxn modelId="{70AC6BE3-3F40-446A-8ECB-DB53CAB4842E}" type="presParOf" srcId="{49A98069-9974-426B-8267-FBE39CD88845}" destId="{4353F59F-9FF2-49CF-9A2B-DE5ED253FAC8}" srcOrd="12" destOrd="0" presId="urn:microsoft.com/office/officeart/2005/8/layout/cycle6"/>
    <dgm:cxn modelId="{E8062757-581D-4DB5-AFD6-CF1EBE9B8C69}" type="presParOf" srcId="{49A98069-9974-426B-8267-FBE39CD88845}" destId="{2A5F9C04-CF88-45AD-A8BF-FAC7CF283223}" srcOrd="13" destOrd="0" presId="urn:microsoft.com/office/officeart/2005/8/layout/cycle6"/>
    <dgm:cxn modelId="{DE320359-5802-4A43-BB26-D118D6C5902D}" type="presParOf" srcId="{49A98069-9974-426B-8267-FBE39CD88845}" destId="{7A7260E2-0650-41D0-ADE9-47867EBB0288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53E2D-1F4C-4962-BEC9-E87515EA299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E766987-7735-44E3-9397-26A342C73E04}">
      <dgm:prSet phldrT="[Text]" phldr="1"/>
      <dgm:spPr/>
      <dgm:t>
        <a:bodyPr/>
        <a:lstStyle/>
        <a:p>
          <a:endParaRPr lang="en-IN" dirty="0"/>
        </a:p>
      </dgm:t>
    </dgm:pt>
    <dgm:pt modelId="{46019276-7804-4A06-BF6B-0D74403D4B79}" type="parTrans" cxnId="{753448B9-05FC-483E-818E-B2D84817F067}">
      <dgm:prSet/>
      <dgm:spPr/>
      <dgm:t>
        <a:bodyPr/>
        <a:lstStyle/>
        <a:p>
          <a:endParaRPr lang="en-IN"/>
        </a:p>
      </dgm:t>
    </dgm:pt>
    <dgm:pt modelId="{EF9D12B1-F311-4880-9F0D-DA4B3F989319}" type="sibTrans" cxnId="{753448B9-05FC-483E-818E-B2D84817F067}">
      <dgm:prSet/>
      <dgm:spPr/>
      <dgm:t>
        <a:bodyPr/>
        <a:lstStyle/>
        <a:p>
          <a:endParaRPr lang="en-IN"/>
        </a:p>
      </dgm:t>
    </dgm:pt>
    <dgm:pt modelId="{13B9873E-0BF1-4BA2-B2E1-F401ACEC463F}">
      <dgm:prSet phldrT="[Text]"/>
      <dgm:spPr/>
      <dgm:t>
        <a:bodyPr/>
        <a:lstStyle/>
        <a:p>
          <a:pPr>
            <a:buNone/>
          </a:pPr>
          <a:r>
            <a:rPr lang="en-US" b="0" i="0" dirty="0"/>
            <a:t>Intercept login requests to analyze authentication flow.</a:t>
          </a:r>
          <a:endParaRPr lang="en-IN" dirty="0"/>
        </a:p>
      </dgm:t>
    </dgm:pt>
    <dgm:pt modelId="{C5406069-3FE4-410E-8005-A1D91521CCE2}" type="parTrans" cxnId="{ECD77561-40F9-49E9-998D-DB4D2500E91B}">
      <dgm:prSet/>
      <dgm:spPr/>
      <dgm:t>
        <a:bodyPr/>
        <a:lstStyle/>
        <a:p>
          <a:endParaRPr lang="en-IN"/>
        </a:p>
      </dgm:t>
    </dgm:pt>
    <dgm:pt modelId="{4ED99B5C-E8B3-4594-9541-CEDDED44C400}" type="sibTrans" cxnId="{ECD77561-40F9-49E9-998D-DB4D2500E91B}">
      <dgm:prSet/>
      <dgm:spPr/>
      <dgm:t>
        <a:bodyPr/>
        <a:lstStyle/>
        <a:p>
          <a:endParaRPr lang="en-IN"/>
        </a:p>
      </dgm:t>
    </dgm:pt>
    <dgm:pt modelId="{AD50E644-920A-4AC7-B179-E1B778EFCE52}">
      <dgm:prSet phldrT="[Text]"/>
      <dgm:spPr/>
      <dgm:t>
        <a:bodyPr/>
        <a:lstStyle/>
        <a:p>
          <a:pPr>
            <a:buNone/>
          </a:pPr>
          <a:r>
            <a:rPr lang="en-US" b="0" i="0" dirty="0"/>
            <a:t>Configure Burp Suite Intruder with Cluster Bomb attack type.</a:t>
          </a:r>
          <a:endParaRPr lang="en-IN" dirty="0"/>
        </a:p>
      </dgm:t>
    </dgm:pt>
    <dgm:pt modelId="{65AE18B7-CB15-4FFB-BBE8-2504C9571283}" type="parTrans" cxnId="{568A764A-2247-4C68-ADC2-0413A4FE5D92}">
      <dgm:prSet/>
      <dgm:spPr/>
      <dgm:t>
        <a:bodyPr/>
        <a:lstStyle/>
        <a:p>
          <a:endParaRPr lang="en-IN"/>
        </a:p>
      </dgm:t>
    </dgm:pt>
    <dgm:pt modelId="{B78585FE-459D-4337-BFB5-428A7C08557C}" type="sibTrans" cxnId="{568A764A-2247-4C68-ADC2-0413A4FE5D92}">
      <dgm:prSet/>
      <dgm:spPr/>
      <dgm:t>
        <a:bodyPr/>
        <a:lstStyle/>
        <a:p>
          <a:endParaRPr lang="en-IN"/>
        </a:p>
      </dgm:t>
    </dgm:pt>
    <dgm:pt modelId="{8AD3FE7A-8346-4A26-9E10-5BE93723C5FF}">
      <dgm:prSet phldrT="[Text]"/>
      <dgm:spPr/>
      <dgm:t>
        <a:bodyPr/>
        <a:lstStyle/>
        <a:p>
          <a:pPr>
            <a:buNone/>
          </a:pPr>
          <a:r>
            <a:rPr lang="en-US" b="0" i="0" dirty="0"/>
            <a:t>Set payloads for username and password fields to automate attempts.</a:t>
          </a:r>
          <a:endParaRPr lang="en-IN" dirty="0"/>
        </a:p>
      </dgm:t>
    </dgm:pt>
    <dgm:pt modelId="{46D4232C-CA59-4836-BFFB-FE7F6EFA245A}" type="parTrans" cxnId="{A8D964E5-0DB9-4A76-B4F7-068FA7DC8A8E}">
      <dgm:prSet/>
      <dgm:spPr/>
      <dgm:t>
        <a:bodyPr/>
        <a:lstStyle/>
        <a:p>
          <a:endParaRPr lang="en-IN"/>
        </a:p>
      </dgm:t>
    </dgm:pt>
    <dgm:pt modelId="{B648A03C-2DD8-4884-85A0-1209BE4E15AC}" type="sibTrans" cxnId="{A8D964E5-0DB9-4A76-B4F7-068FA7DC8A8E}">
      <dgm:prSet/>
      <dgm:spPr/>
      <dgm:t>
        <a:bodyPr/>
        <a:lstStyle/>
        <a:p>
          <a:endParaRPr lang="en-IN"/>
        </a:p>
      </dgm:t>
    </dgm:pt>
    <dgm:pt modelId="{241C76F4-9705-4D4D-94E4-E0C5A0FBC19D}">
      <dgm:prSet phldrT="[Text]" phldr="0"/>
      <dgm:spPr/>
      <dgm:t>
        <a:bodyPr/>
        <a:lstStyle/>
        <a:p>
          <a:pPr>
            <a:buNone/>
          </a:pPr>
          <a:r>
            <a:rPr lang="en-US" b="0" i="0" dirty="0"/>
            <a:t>Analyze server responses to identify valid login credentials.</a:t>
          </a:r>
          <a:endParaRPr lang="en-IN" dirty="0"/>
        </a:p>
      </dgm:t>
    </dgm:pt>
    <dgm:pt modelId="{C29267FC-965B-4881-BD09-57DC0A0269A9}" type="parTrans" cxnId="{88EDDDD2-3C45-42DC-94ED-7606C8024175}">
      <dgm:prSet/>
      <dgm:spPr/>
      <dgm:t>
        <a:bodyPr/>
        <a:lstStyle/>
        <a:p>
          <a:endParaRPr lang="en-IN"/>
        </a:p>
      </dgm:t>
    </dgm:pt>
    <dgm:pt modelId="{10E75340-64AD-4AE7-8F5F-A5011B8FA33A}" type="sibTrans" cxnId="{88EDDDD2-3C45-42DC-94ED-7606C8024175}">
      <dgm:prSet/>
      <dgm:spPr/>
      <dgm:t>
        <a:bodyPr/>
        <a:lstStyle/>
        <a:p>
          <a:endParaRPr lang="en-IN"/>
        </a:p>
      </dgm:t>
    </dgm:pt>
    <dgm:pt modelId="{B634106F-B661-4E57-8E80-E0AFCEF7385C}">
      <dgm:prSet phldrT="[Text]" phldr="0"/>
      <dgm:spPr/>
      <dgm:t>
        <a:bodyPr/>
        <a:lstStyle/>
        <a:p>
          <a:pPr>
            <a:buNone/>
          </a:pPr>
          <a:r>
            <a:rPr lang="en-US" b="0" i="0" dirty="0"/>
            <a:t>Demonstrate how automated brute-force attacks exploit weak login mechanisms.</a:t>
          </a:r>
          <a:endParaRPr lang="en-IN" dirty="0"/>
        </a:p>
      </dgm:t>
    </dgm:pt>
    <dgm:pt modelId="{72BB4E65-9CF8-4C32-86C0-88C9A1F1131B}" type="parTrans" cxnId="{0F13C938-2C6D-4400-9E33-BD4D9A36210D}">
      <dgm:prSet/>
      <dgm:spPr/>
      <dgm:t>
        <a:bodyPr/>
        <a:lstStyle/>
        <a:p>
          <a:endParaRPr lang="en-IN"/>
        </a:p>
      </dgm:t>
    </dgm:pt>
    <dgm:pt modelId="{8C24DAEF-07D6-4A9F-B0B4-AF49BB0E101E}" type="sibTrans" cxnId="{0F13C938-2C6D-4400-9E33-BD4D9A36210D}">
      <dgm:prSet/>
      <dgm:spPr/>
      <dgm:t>
        <a:bodyPr/>
        <a:lstStyle/>
        <a:p>
          <a:endParaRPr lang="en-IN"/>
        </a:p>
      </dgm:t>
    </dgm:pt>
    <dgm:pt modelId="{69984BA8-ED26-41CD-93AF-3D57E93FA3A6}" type="pres">
      <dgm:prSet presAssocID="{33853E2D-1F4C-4962-BEC9-E87515EA2995}" presName="vert0" presStyleCnt="0">
        <dgm:presLayoutVars>
          <dgm:dir/>
          <dgm:animOne val="branch"/>
          <dgm:animLvl val="lvl"/>
        </dgm:presLayoutVars>
      </dgm:prSet>
      <dgm:spPr/>
    </dgm:pt>
    <dgm:pt modelId="{ACDF7A0B-5791-4E01-9001-2040CE5F71F7}" type="pres">
      <dgm:prSet presAssocID="{9E766987-7735-44E3-9397-26A342C73E04}" presName="thickLine" presStyleLbl="alignNode1" presStyleIdx="0" presStyleCnt="1"/>
      <dgm:spPr/>
    </dgm:pt>
    <dgm:pt modelId="{1581420C-8BAE-43B6-9300-AD60C10F1776}" type="pres">
      <dgm:prSet presAssocID="{9E766987-7735-44E3-9397-26A342C73E04}" presName="horz1" presStyleCnt="0"/>
      <dgm:spPr/>
    </dgm:pt>
    <dgm:pt modelId="{3FFD1296-60C1-4C51-B2B3-937D4FE9C297}" type="pres">
      <dgm:prSet presAssocID="{9E766987-7735-44E3-9397-26A342C73E04}" presName="tx1" presStyleLbl="revTx" presStyleIdx="0" presStyleCnt="6"/>
      <dgm:spPr/>
    </dgm:pt>
    <dgm:pt modelId="{77166680-D63E-44FD-8EB0-CB747202C5A1}" type="pres">
      <dgm:prSet presAssocID="{9E766987-7735-44E3-9397-26A342C73E04}" presName="vert1" presStyleCnt="0"/>
      <dgm:spPr/>
    </dgm:pt>
    <dgm:pt modelId="{43D0A150-E23E-41BE-9D61-324F97D50B44}" type="pres">
      <dgm:prSet presAssocID="{13B9873E-0BF1-4BA2-B2E1-F401ACEC463F}" presName="vertSpace2a" presStyleCnt="0"/>
      <dgm:spPr/>
    </dgm:pt>
    <dgm:pt modelId="{1D57A882-19A6-49CE-B87E-2D1C594D304F}" type="pres">
      <dgm:prSet presAssocID="{13B9873E-0BF1-4BA2-B2E1-F401ACEC463F}" presName="horz2" presStyleCnt="0"/>
      <dgm:spPr/>
    </dgm:pt>
    <dgm:pt modelId="{6C064200-D1AE-4C03-B142-35995B8FEE02}" type="pres">
      <dgm:prSet presAssocID="{13B9873E-0BF1-4BA2-B2E1-F401ACEC463F}" presName="horzSpace2" presStyleCnt="0"/>
      <dgm:spPr/>
    </dgm:pt>
    <dgm:pt modelId="{1455C287-3C63-42D7-B718-F00C1AAE73CC}" type="pres">
      <dgm:prSet presAssocID="{13B9873E-0BF1-4BA2-B2E1-F401ACEC463F}" presName="tx2" presStyleLbl="revTx" presStyleIdx="1" presStyleCnt="6"/>
      <dgm:spPr/>
    </dgm:pt>
    <dgm:pt modelId="{6C6E8600-BEE7-4974-80BB-6DC3DDFFDF36}" type="pres">
      <dgm:prSet presAssocID="{13B9873E-0BF1-4BA2-B2E1-F401ACEC463F}" presName="vert2" presStyleCnt="0"/>
      <dgm:spPr/>
    </dgm:pt>
    <dgm:pt modelId="{704A9E6F-4868-4C7B-BFF0-9AF2E7879AEA}" type="pres">
      <dgm:prSet presAssocID="{13B9873E-0BF1-4BA2-B2E1-F401ACEC463F}" presName="thinLine2b" presStyleLbl="callout" presStyleIdx="0" presStyleCnt="5"/>
      <dgm:spPr/>
    </dgm:pt>
    <dgm:pt modelId="{7C221762-A12A-4ADC-BC1E-BEF62F83AD40}" type="pres">
      <dgm:prSet presAssocID="{13B9873E-0BF1-4BA2-B2E1-F401ACEC463F}" presName="vertSpace2b" presStyleCnt="0"/>
      <dgm:spPr/>
    </dgm:pt>
    <dgm:pt modelId="{06CFEA4D-C633-464D-8B36-01E92D1AFE86}" type="pres">
      <dgm:prSet presAssocID="{AD50E644-920A-4AC7-B179-E1B778EFCE52}" presName="horz2" presStyleCnt="0"/>
      <dgm:spPr/>
    </dgm:pt>
    <dgm:pt modelId="{0236D257-2C49-418D-BAE0-CCFAF3F53EC8}" type="pres">
      <dgm:prSet presAssocID="{AD50E644-920A-4AC7-B179-E1B778EFCE52}" presName="horzSpace2" presStyleCnt="0"/>
      <dgm:spPr/>
    </dgm:pt>
    <dgm:pt modelId="{61CB30AF-34EB-4BA9-AB19-897A8345076F}" type="pres">
      <dgm:prSet presAssocID="{AD50E644-920A-4AC7-B179-E1B778EFCE52}" presName="tx2" presStyleLbl="revTx" presStyleIdx="2" presStyleCnt="6"/>
      <dgm:spPr/>
    </dgm:pt>
    <dgm:pt modelId="{33E87BA6-E6B1-4740-B7A3-17A48B945F9E}" type="pres">
      <dgm:prSet presAssocID="{AD50E644-920A-4AC7-B179-E1B778EFCE52}" presName="vert2" presStyleCnt="0"/>
      <dgm:spPr/>
    </dgm:pt>
    <dgm:pt modelId="{42B5E984-1347-4EC3-9B15-E7E1F211AC4D}" type="pres">
      <dgm:prSet presAssocID="{AD50E644-920A-4AC7-B179-E1B778EFCE52}" presName="thinLine2b" presStyleLbl="callout" presStyleIdx="1" presStyleCnt="5"/>
      <dgm:spPr/>
    </dgm:pt>
    <dgm:pt modelId="{33AA11F9-7978-43D0-8906-FAC589BDBE66}" type="pres">
      <dgm:prSet presAssocID="{AD50E644-920A-4AC7-B179-E1B778EFCE52}" presName="vertSpace2b" presStyleCnt="0"/>
      <dgm:spPr/>
    </dgm:pt>
    <dgm:pt modelId="{97122A90-1905-4364-B87B-E24FFAE81A03}" type="pres">
      <dgm:prSet presAssocID="{8AD3FE7A-8346-4A26-9E10-5BE93723C5FF}" presName="horz2" presStyleCnt="0"/>
      <dgm:spPr/>
    </dgm:pt>
    <dgm:pt modelId="{417EC31E-C6AD-437A-9CB1-48ECD5FDE4CB}" type="pres">
      <dgm:prSet presAssocID="{8AD3FE7A-8346-4A26-9E10-5BE93723C5FF}" presName="horzSpace2" presStyleCnt="0"/>
      <dgm:spPr/>
    </dgm:pt>
    <dgm:pt modelId="{2AD6DA56-10D7-4E0D-8E48-0A1C5803B79D}" type="pres">
      <dgm:prSet presAssocID="{8AD3FE7A-8346-4A26-9E10-5BE93723C5FF}" presName="tx2" presStyleLbl="revTx" presStyleIdx="3" presStyleCnt="6"/>
      <dgm:spPr/>
    </dgm:pt>
    <dgm:pt modelId="{C6F61A37-3CF6-46D5-B78C-72B1D03FA1D7}" type="pres">
      <dgm:prSet presAssocID="{8AD3FE7A-8346-4A26-9E10-5BE93723C5FF}" presName="vert2" presStyleCnt="0"/>
      <dgm:spPr/>
    </dgm:pt>
    <dgm:pt modelId="{EBA1F4E7-7F8D-46AE-AA21-AFF61B3BB1B2}" type="pres">
      <dgm:prSet presAssocID="{8AD3FE7A-8346-4A26-9E10-5BE93723C5FF}" presName="thinLine2b" presStyleLbl="callout" presStyleIdx="2" presStyleCnt="5"/>
      <dgm:spPr/>
    </dgm:pt>
    <dgm:pt modelId="{F5BD0109-C6B3-49F5-9681-C5CFD27FE8E9}" type="pres">
      <dgm:prSet presAssocID="{8AD3FE7A-8346-4A26-9E10-5BE93723C5FF}" presName="vertSpace2b" presStyleCnt="0"/>
      <dgm:spPr/>
    </dgm:pt>
    <dgm:pt modelId="{E9A05C7B-FF60-47C9-A01E-E7B73FAF80D1}" type="pres">
      <dgm:prSet presAssocID="{241C76F4-9705-4D4D-94E4-E0C5A0FBC19D}" presName="horz2" presStyleCnt="0"/>
      <dgm:spPr/>
    </dgm:pt>
    <dgm:pt modelId="{C8E2646F-CD41-496A-A0D9-8B33B882DA96}" type="pres">
      <dgm:prSet presAssocID="{241C76F4-9705-4D4D-94E4-E0C5A0FBC19D}" presName="horzSpace2" presStyleCnt="0"/>
      <dgm:spPr/>
    </dgm:pt>
    <dgm:pt modelId="{713E7F3F-5687-48C4-934A-F01024A7EC96}" type="pres">
      <dgm:prSet presAssocID="{241C76F4-9705-4D4D-94E4-E0C5A0FBC19D}" presName="tx2" presStyleLbl="revTx" presStyleIdx="4" presStyleCnt="6"/>
      <dgm:spPr/>
    </dgm:pt>
    <dgm:pt modelId="{905E503D-2294-447D-BF46-230223E93A9D}" type="pres">
      <dgm:prSet presAssocID="{241C76F4-9705-4D4D-94E4-E0C5A0FBC19D}" presName="vert2" presStyleCnt="0"/>
      <dgm:spPr/>
    </dgm:pt>
    <dgm:pt modelId="{41630F1A-66FC-4E50-969A-EDA0C71E8715}" type="pres">
      <dgm:prSet presAssocID="{241C76F4-9705-4D4D-94E4-E0C5A0FBC19D}" presName="thinLine2b" presStyleLbl="callout" presStyleIdx="3" presStyleCnt="5"/>
      <dgm:spPr/>
    </dgm:pt>
    <dgm:pt modelId="{386C4D94-A2E0-49F8-888D-EC47239BBFCB}" type="pres">
      <dgm:prSet presAssocID="{241C76F4-9705-4D4D-94E4-E0C5A0FBC19D}" presName="vertSpace2b" presStyleCnt="0"/>
      <dgm:spPr/>
    </dgm:pt>
    <dgm:pt modelId="{6EE57BE5-3731-473F-AB60-8FE531C2A055}" type="pres">
      <dgm:prSet presAssocID="{B634106F-B661-4E57-8E80-E0AFCEF7385C}" presName="horz2" presStyleCnt="0"/>
      <dgm:spPr/>
    </dgm:pt>
    <dgm:pt modelId="{C2DF969E-7309-4769-ADF2-4257C5B48C00}" type="pres">
      <dgm:prSet presAssocID="{B634106F-B661-4E57-8E80-E0AFCEF7385C}" presName="horzSpace2" presStyleCnt="0"/>
      <dgm:spPr/>
    </dgm:pt>
    <dgm:pt modelId="{CAA2C6C9-CA36-42AE-AA1E-DEB794D05249}" type="pres">
      <dgm:prSet presAssocID="{B634106F-B661-4E57-8E80-E0AFCEF7385C}" presName="tx2" presStyleLbl="revTx" presStyleIdx="5" presStyleCnt="6"/>
      <dgm:spPr/>
    </dgm:pt>
    <dgm:pt modelId="{899129EE-FEFA-4DB6-B85A-418083CFF84E}" type="pres">
      <dgm:prSet presAssocID="{B634106F-B661-4E57-8E80-E0AFCEF7385C}" presName="vert2" presStyleCnt="0"/>
      <dgm:spPr/>
    </dgm:pt>
    <dgm:pt modelId="{63BB57AD-EF4C-447B-B63B-4424CBCE19A3}" type="pres">
      <dgm:prSet presAssocID="{B634106F-B661-4E57-8E80-E0AFCEF7385C}" presName="thinLine2b" presStyleLbl="callout" presStyleIdx="4" presStyleCnt="5"/>
      <dgm:spPr/>
    </dgm:pt>
    <dgm:pt modelId="{346E92AA-6CF9-415F-B6D9-F4093C67813A}" type="pres">
      <dgm:prSet presAssocID="{B634106F-B661-4E57-8E80-E0AFCEF7385C}" presName="vertSpace2b" presStyleCnt="0"/>
      <dgm:spPr/>
    </dgm:pt>
  </dgm:ptLst>
  <dgm:cxnLst>
    <dgm:cxn modelId="{C2F0DB10-05F3-4668-BA37-C6993308C8EB}" type="presOf" srcId="{AD50E644-920A-4AC7-B179-E1B778EFCE52}" destId="{61CB30AF-34EB-4BA9-AB19-897A8345076F}" srcOrd="0" destOrd="0" presId="urn:microsoft.com/office/officeart/2008/layout/LinedList"/>
    <dgm:cxn modelId="{D641BE16-C6F4-4A3F-856A-0C976E29E3FA}" type="presOf" srcId="{241C76F4-9705-4D4D-94E4-E0C5A0FBC19D}" destId="{713E7F3F-5687-48C4-934A-F01024A7EC96}" srcOrd="0" destOrd="0" presId="urn:microsoft.com/office/officeart/2008/layout/LinedList"/>
    <dgm:cxn modelId="{A5DFF333-8CAC-4B8B-BAA5-0E2EA0A44E24}" type="presOf" srcId="{8AD3FE7A-8346-4A26-9E10-5BE93723C5FF}" destId="{2AD6DA56-10D7-4E0D-8E48-0A1C5803B79D}" srcOrd="0" destOrd="0" presId="urn:microsoft.com/office/officeart/2008/layout/LinedList"/>
    <dgm:cxn modelId="{0F13C938-2C6D-4400-9E33-BD4D9A36210D}" srcId="{9E766987-7735-44E3-9397-26A342C73E04}" destId="{B634106F-B661-4E57-8E80-E0AFCEF7385C}" srcOrd="4" destOrd="0" parTransId="{72BB4E65-9CF8-4C32-86C0-88C9A1F1131B}" sibTransId="{8C24DAEF-07D6-4A9F-B0B4-AF49BB0E101E}"/>
    <dgm:cxn modelId="{DE7F175D-C79C-467E-B4B8-FE5974EA2782}" type="presOf" srcId="{33853E2D-1F4C-4962-BEC9-E87515EA2995}" destId="{69984BA8-ED26-41CD-93AF-3D57E93FA3A6}" srcOrd="0" destOrd="0" presId="urn:microsoft.com/office/officeart/2008/layout/LinedList"/>
    <dgm:cxn modelId="{ECD77561-40F9-49E9-998D-DB4D2500E91B}" srcId="{9E766987-7735-44E3-9397-26A342C73E04}" destId="{13B9873E-0BF1-4BA2-B2E1-F401ACEC463F}" srcOrd="0" destOrd="0" parTransId="{C5406069-3FE4-410E-8005-A1D91521CCE2}" sibTransId="{4ED99B5C-E8B3-4594-9541-CEDDED44C400}"/>
    <dgm:cxn modelId="{94E16449-1C17-488D-9333-2898DF07EFED}" type="presOf" srcId="{13B9873E-0BF1-4BA2-B2E1-F401ACEC463F}" destId="{1455C287-3C63-42D7-B718-F00C1AAE73CC}" srcOrd="0" destOrd="0" presId="urn:microsoft.com/office/officeart/2008/layout/LinedList"/>
    <dgm:cxn modelId="{568A764A-2247-4C68-ADC2-0413A4FE5D92}" srcId="{9E766987-7735-44E3-9397-26A342C73E04}" destId="{AD50E644-920A-4AC7-B179-E1B778EFCE52}" srcOrd="1" destOrd="0" parTransId="{65AE18B7-CB15-4FFB-BBE8-2504C9571283}" sibTransId="{B78585FE-459D-4337-BFB5-428A7C08557C}"/>
    <dgm:cxn modelId="{274F7270-AE36-49A9-AC40-2620FBBD732F}" type="presOf" srcId="{9E766987-7735-44E3-9397-26A342C73E04}" destId="{3FFD1296-60C1-4C51-B2B3-937D4FE9C297}" srcOrd="0" destOrd="0" presId="urn:microsoft.com/office/officeart/2008/layout/LinedList"/>
    <dgm:cxn modelId="{753448B9-05FC-483E-818E-B2D84817F067}" srcId="{33853E2D-1F4C-4962-BEC9-E87515EA2995}" destId="{9E766987-7735-44E3-9397-26A342C73E04}" srcOrd="0" destOrd="0" parTransId="{46019276-7804-4A06-BF6B-0D74403D4B79}" sibTransId="{EF9D12B1-F311-4880-9F0D-DA4B3F989319}"/>
    <dgm:cxn modelId="{88EDDDD2-3C45-42DC-94ED-7606C8024175}" srcId="{9E766987-7735-44E3-9397-26A342C73E04}" destId="{241C76F4-9705-4D4D-94E4-E0C5A0FBC19D}" srcOrd="3" destOrd="0" parTransId="{C29267FC-965B-4881-BD09-57DC0A0269A9}" sibTransId="{10E75340-64AD-4AE7-8F5F-A5011B8FA33A}"/>
    <dgm:cxn modelId="{A8D964E5-0DB9-4A76-B4F7-068FA7DC8A8E}" srcId="{9E766987-7735-44E3-9397-26A342C73E04}" destId="{8AD3FE7A-8346-4A26-9E10-5BE93723C5FF}" srcOrd="2" destOrd="0" parTransId="{46D4232C-CA59-4836-BFFB-FE7F6EFA245A}" sibTransId="{B648A03C-2DD8-4884-85A0-1209BE4E15AC}"/>
    <dgm:cxn modelId="{16C37EF4-CA58-4F7C-B5D0-9A4BD96D26E5}" type="presOf" srcId="{B634106F-B661-4E57-8E80-E0AFCEF7385C}" destId="{CAA2C6C9-CA36-42AE-AA1E-DEB794D05249}" srcOrd="0" destOrd="0" presId="urn:microsoft.com/office/officeart/2008/layout/LinedList"/>
    <dgm:cxn modelId="{E0ADAD79-543A-4676-B13D-D5E4AD000F76}" type="presParOf" srcId="{69984BA8-ED26-41CD-93AF-3D57E93FA3A6}" destId="{ACDF7A0B-5791-4E01-9001-2040CE5F71F7}" srcOrd="0" destOrd="0" presId="urn:microsoft.com/office/officeart/2008/layout/LinedList"/>
    <dgm:cxn modelId="{E9D12FCB-210D-4D6C-9B76-C3BCD907BF93}" type="presParOf" srcId="{69984BA8-ED26-41CD-93AF-3D57E93FA3A6}" destId="{1581420C-8BAE-43B6-9300-AD60C10F1776}" srcOrd="1" destOrd="0" presId="urn:microsoft.com/office/officeart/2008/layout/LinedList"/>
    <dgm:cxn modelId="{9D63828C-336D-4E6B-AD4E-2770D0992769}" type="presParOf" srcId="{1581420C-8BAE-43B6-9300-AD60C10F1776}" destId="{3FFD1296-60C1-4C51-B2B3-937D4FE9C297}" srcOrd="0" destOrd="0" presId="urn:microsoft.com/office/officeart/2008/layout/LinedList"/>
    <dgm:cxn modelId="{16F3ADE8-712A-4273-8E26-F2EC49E1D3E6}" type="presParOf" srcId="{1581420C-8BAE-43B6-9300-AD60C10F1776}" destId="{77166680-D63E-44FD-8EB0-CB747202C5A1}" srcOrd="1" destOrd="0" presId="urn:microsoft.com/office/officeart/2008/layout/LinedList"/>
    <dgm:cxn modelId="{13C81539-02AF-49B0-B00A-71328AC57E44}" type="presParOf" srcId="{77166680-D63E-44FD-8EB0-CB747202C5A1}" destId="{43D0A150-E23E-41BE-9D61-324F97D50B44}" srcOrd="0" destOrd="0" presId="urn:microsoft.com/office/officeart/2008/layout/LinedList"/>
    <dgm:cxn modelId="{D000792B-2257-472C-80AD-7298805650E2}" type="presParOf" srcId="{77166680-D63E-44FD-8EB0-CB747202C5A1}" destId="{1D57A882-19A6-49CE-B87E-2D1C594D304F}" srcOrd="1" destOrd="0" presId="urn:microsoft.com/office/officeart/2008/layout/LinedList"/>
    <dgm:cxn modelId="{61BA04B6-C54D-4FD3-8AA9-F4E7DC167F63}" type="presParOf" srcId="{1D57A882-19A6-49CE-B87E-2D1C594D304F}" destId="{6C064200-D1AE-4C03-B142-35995B8FEE02}" srcOrd="0" destOrd="0" presId="urn:microsoft.com/office/officeart/2008/layout/LinedList"/>
    <dgm:cxn modelId="{9912D08A-A9E3-446F-884D-8DEC257B4FD8}" type="presParOf" srcId="{1D57A882-19A6-49CE-B87E-2D1C594D304F}" destId="{1455C287-3C63-42D7-B718-F00C1AAE73CC}" srcOrd="1" destOrd="0" presId="urn:microsoft.com/office/officeart/2008/layout/LinedList"/>
    <dgm:cxn modelId="{82F8AD7A-E2F7-464F-A3D0-FED8776C5157}" type="presParOf" srcId="{1D57A882-19A6-49CE-B87E-2D1C594D304F}" destId="{6C6E8600-BEE7-4974-80BB-6DC3DDFFDF36}" srcOrd="2" destOrd="0" presId="urn:microsoft.com/office/officeart/2008/layout/LinedList"/>
    <dgm:cxn modelId="{9CF07106-FA63-4F00-8C42-5351F66C4F08}" type="presParOf" srcId="{77166680-D63E-44FD-8EB0-CB747202C5A1}" destId="{704A9E6F-4868-4C7B-BFF0-9AF2E7879AEA}" srcOrd="2" destOrd="0" presId="urn:microsoft.com/office/officeart/2008/layout/LinedList"/>
    <dgm:cxn modelId="{93ACDA10-A9BA-4D5A-A846-CA3E89E8118A}" type="presParOf" srcId="{77166680-D63E-44FD-8EB0-CB747202C5A1}" destId="{7C221762-A12A-4ADC-BC1E-BEF62F83AD40}" srcOrd="3" destOrd="0" presId="urn:microsoft.com/office/officeart/2008/layout/LinedList"/>
    <dgm:cxn modelId="{9D2827FF-6C74-4646-B98C-361A5BC642EB}" type="presParOf" srcId="{77166680-D63E-44FD-8EB0-CB747202C5A1}" destId="{06CFEA4D-C633-464D-8B36-01E92D1AFE86}" srcOrd="4" destOrd="0" presId="urn:microsoft.com/office/officeart/2008/layout/LinedList"/>
    <dgm:cxn modelId="{BE688DA4-4291-4D98-BEF1-4462B4B78DBC}" type="presParOf" srcId="{06CFEA4D-C633-464D-8B36-01E92D1AFE86}" destId="{0236D257-2C49-418D-BAE0-CCFAF3F53EC8}" srcOrd="0" destOrd="0" presId="urn:microsoft.com/office/officeart/2008/layout/LinedList"/>
    <dgm:cxn modelId="{F02CB119-2E07-4A13-8855-E140318F1CFA}" type="presParOf" srcId="{06CFEA4D-C633-464D-8B36-01E92D1AFE86}" destId="{61CB30AF-34EB-4BA9-AB19-897A8345076F}" srcOrd="1" destOrd="0" presId="urn:microsoft.com/office/officeart/2008/layout/LinedList"/>
    <dgm:cxn modelId="{62DA9AE3-390F-4CA5-B21D-5D4B23CB1913}" type="presParOf" srcId="{06CFEA4D-C633-464D-8B36-01E92D1AFE86}" destId="{33E87BA6-E6B1-4740-B7A3-17A48B945F9E}" srcOrd="2" destOrd="0" presId="urn:microsoft.com/office/officeart/2008/layout/LinedList"/>
    <dgm:cxn modelId="{994B5984-2D80-41E7-9001-F49327320C1D}" type="presParOf" srcId="{77166680-D63E-44FD-8EB0-CB747202C5A1}" destId="{42B5E984-1347-4EC3-9B15-E7E1F211AC4D}" srcOrd="5" destOrd="0" presId="urn:microsoft.com/office/officeart/2008/layout/LinedList"/>
    <dgm:cxn modelId="{94994476-22B4-4764-8F26-A3654954C9B5}" type="presParOf" srcId="{77166680-D63E-44FD-8EB0-CB747202C5A1}" destId="{33AA11F9-7978-43D0-8906-FAC589BDBE66}" srcOrd="6" destOrd="0" presId="urn:microsoft.com/office/officeart/2008/layout/LinedList"/>
    <dgm:cxn modelId="{85789434-8688-4EEA-B561-8BA189364A1C}" type="presParOf" srcId="{77166680-D63E-44FD-8EB0-CB747202C5A1}" destId="{97122A90-1905-4364-B87B-E24FFAE81A03}" srcOrd="7" destOrd="0" presId="urn:microsoft.com/office/officeart/2008/layout/LinedList"/>
    <dgm:cxn modelId="{5C56CD02-B8CE-4674-A942-9723C83CD52B}" type="presParOf" srcId="{97122A90-1905-4364-B87B-E24FFAE81A03}" destId="{417EC31E-C6AD-437A-9CB1-48ECD5FDE4CB}" srcOrd="0" destOrd="0" presId="urn:microsoft.com/office/officeart/2008/layout/LinedList"/>
    <dgm:cxn modelId="{EF4D4CAF-5E59-467B-B3EA-E791A4615AB0}" type="presParOf" srcId="{97122A90-1905-4364-B87B-E24FFAE81A03}" destId="{2AD6DA56-10D7-4E0D-8E48-0A1C5803B79D}" srcOrd="1" destOrd="0" presId="urn:microsoft.com/office/officeart/2008/layout/LinedList"/>
    <dgm:cxn modelId="{DD3D34F4-3696-4297-9E48-2E03DEF9BAB7}" type="presParOf" srcId="{97122A90-1905-4364-B87B-E24FFAE81A03}" destId="{C6F61A37-3CF6-46D5-B78C-72B1D03FA1D7}" srcOrd="2" destOrd="0" presId="urn:microsoft.com/office/officeart/2008/layout/LinedList"/>
    <dgm:cxn modelId="{C2771129-34D2-488D-AB1D-EE440305860E}" type="presParOf" srcId="{77166680-D63E-44FD-8EB0-CB747202C5A1}" destId="{EBA1F4E7-7F8D-46AE-AA21-AFF61B3BB1B2}" srcOrd="8" destOrd="0" presId="urn:microsoft.com/office/officeart/2008/layout/LinedList"/>
    <dgm:cxn modelId="{7B99F4AE-043F-45EA-ACCE-6C0E1FB4F8DE}" type="presParOf" srcId="{77166680-D63E-44FD-8EB0-CB747202C5A1}" destId="{F5BD0109-C6B3-49F5-9681-C5CFD27FE8E9}" srcOrd="9" destOrd="0" presId="urn:microsoft.com/office/officeart/2008/layout/LinedList"/>
    <dgm:cxn modelId="{6184421B-247E-48DD-870F-528C2E4D3F9B}" type="presParOf" srcId="{77166680-D63E-44FD-8EB0-CB747202C5A1}" destId="{E9A05C7B-FF60-47C9-A01E-E7B73FAF80D1}" srcOrd="10" destOrd="0" presId="urn:microsoft.com/office/officeart/2008/layout/LinedList"/>
    <dgm:cxn modelId="{A0B98A64-4234-4F4B-A7E0-B09D76166A1A}" type="presParOf" srcId="{E9A05C7B-FF60-47C9-A01E-E7B73FAF80D1}" destId="{C8E2646F-CD41-496A-A0D9-8B33B882DA96}" srcOrd="0" destOrd="0" presId="urn:microsoft.com/office/officeart/2008/layout/LinedList"/>
    <dgm:cxn modelId="{ED54E3F7-AB3D-4516-8DD5-CA3227369AD4}" type="presParOf" srcId="{E9A05C7B-FF60-47C9-A01E-E7B73FAF80D1}" destId="{713E7F3F-5687-48C4-934A-F01024A7EC96}" srcOrd="1" destOrd="0" presId="urn:microsoft.com/office/officeart/2008/layout/LinedList"/>
    <dgm:cxn modelId="{58CB8936-B4E3-4592-94BC-2F228246115C}" type="presParOf" srcId="{E9A05C7B-FF60-47C9-A01E-E7B73FAF80D1}" destId="{905E503D-2294-447D-BF46-230223E93A9D}" srcOrd="2" destOrd="0" presId="urn:microsoft.com/office/officeart/2008/layout/LinedList"/>
    <dgm:cxn modelId="{9D00775F-0986-4DC2-B9E9-3208DF94D8D0}" type="presParOf" srcId="{77166680-D63E-44FD-8EB0-CB747202C5A1}" destId="{41630F1A-66FC-4E50-969A-EDA0C71E8715}" srcOrd="11" destOrd="0" presId="urn:microsoft.com/office/officeart/2008/layout/LinedList"/>
    <dgm:cxn modelId="{671B2576-56BC-44C5-A80C-5E848F912E45}" type="presParOf" srcId="{77166680-D63E-44FD-8EB0-CB747202C5A1}" destId="{386C4D94-A2E0-49F8-888D-EC47239BBFCB}" srcOrd="12" destOrd="0" presId="urn:microsoft.com/office/officeart/2008/layout/LinedList"/>
    <dgm:cxn modelId="{43D6D722-175F-4D87-8620-2E6736D88646}" type="presParOf" srcId="{77166680-D63E-44FD-8EB0-CB747202C5A1}" destId="{6EE57BE5-3731-473F-AB60-8FE531C2A055}" srcOrd="13" destOrd="0" presId="urn:microsoft.com/office/officeart/2008/layout/LinedList"/>
    <dgm:cxn modelId="{EAA10965-705C-4C22-B60C-020CA6039E8B}" type="presParOf" srcId="{6EE57BE5-3731-473F-AB60-8FE531C2A055}" destId="{C2DF969E-7309-4769-ADF2-4257C5B48C00}" srcOrd="0" destOrd="0" presId="urn:microsoft.com/office/officeart/2008/layout/LinedList"/>
    <dgm:cxn modelId="{0E6A28F3-6F8D-4D0C-87B6-45416038F393}" type="presParOf" srcId="{6EE57BE5-3731-473F-AB60-8FE531C2A055}" destId="{CAA2C6C9-CA36-42AE-AA1E-DEB794D05249}" srcOrd="1" destOrd="0" presId="urn:microsoft.com/office/officeart/2008/layout/LinedList"/>
    <dgm:cxn modelId="{3A661352-7B2E-419B-8F79-A4F0252EEC1A}" type="presParOf" srcId="{6EE57BE5-3731-473F-AB60-8FE531C2A055}" destId="{899129EE-FEFA-4DB6-B85A-418083CFF84E}" srcOrd="2" destOrd="0" presId="urn:microsoft.com/office/officeart/2008/layout/LinedList"/>
    <dgm:cxn modelId="{F17A5AD8-5630-47B0-BF34-781D4EC1C4A2}" type="presParOf" srcId="{77166680-D63E-44FD-8EB0-CB747202C5A1}" destId="{63BB57AD-EF4C-447B-B63B-4424CBCE19A3}" srcOrd="14" destOrd="0" presId="urn:microsoft.com/office/officeart/2008/layout/LinedList"/>
    <dgm:cxn modelId="{41C3A65D-B484-4B7F-BD99-4CEDCD31BE8E}" type="presParOf" srcId="{77166680-D63E-44FD-8EB0-CB747202C5A1}" destId="{346E92AA-6CF9-415F-B6D9-F4093C67813A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1E6481-F198-4E67-BC22-535CC4888C2D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F39BC81-B95D-4EAD-9D1E-2331DE29C2A7}">
      <dgm:prSet phldrT="[Text]"/>
      <dgm:spPr/>
      <dgm:t>
        <a:bodyPr/>
        <a:lstStyle/>
        <a:p>
          <a:pPr>
            <a:buNone/>
          </a:pPr>
          <a:r>
            <a:rPr lang="en-US" b="0" i="0" dirty="0"/>
            <a:t>Open </a:t>
          </a:r>
          <a:r>
            <a:rPr lang="en-US" b="1" i="0" dirty="0" err="1"/>
            <a:t>bWAPP</a:t>
          </a:r>
          <a:r>
            <a:rPr lang="en-US" b="0" i="0" dirty="0"/>
            <a:t> and navigate to the login page</a:t>
          </a:r>
          <a:endParaRPr lang="en-IN" dirty="0"/>
        </a:p>
      </dgm:t>
    </dgm:pt>
    <dgm:pt modelId="{865FA2DE-3EDC-4136-9AFB-08D269C263D6}" type="parTrans" cxnId="{D1CF1EE9-4573-4221-9DAE-73E75566D503}">
      <dgm:prSet/>
      <dgm:spPr/>
      <dgm:t>
        <a:bodyPr/>
        <a:lstStyle/>
        <a:p>
          <a:endParaRPr lang="en-IN"/>
        </a:p>
      </dgm:t>
    </dgm:pt>
    <dgm:pt modelId="{4A32B0FB-F2C1-4E92-BCB1-52838DCC8D75}" type="sibTrans" cxnId="{D1CF1EE9-4573-4221-9DAE-73E75566D503}">
      <dgm:prSet/>
      <dgm:spPr/>
      <dgm:t>
        <a:bodyPr/>
        <a:lstStyle/>
        <a:p>
          <a:endParaRPr lang="en-IN"/>
        </a:p>
      </dgm:t>
    </dgm:pt>
    <dgm:pt modelId="{442E868F-6EA3-4358-A5AC-E82DB4334C1B}">
      <dgm:prSet phldrT="[Text]"/>
      <dgm:spPr/>
      <dgm:t>
        <a:bodyPr/>
        <a:lstStyle/>
        <a:p>
          <a:pPr>
            <a:buNone/>
          </a:pPr>
          <a:r>
            <a:rPr lang="en-US" b="0" i="0" dirty="0"/>
            <a:t>Intercept a login request with dummy credentials in </a:t>
          </a:r>
          <a:r>
            <a:rPr lang="en-US" b="1" i="0" dirty="0"/>
            <a:t>Burp Suite</a:t>
          </a:r>
          <a:endParaRPr lang="en-IN" dirty="0"/>
        </a:p>
      </dgm:t>
    </dgm:pt>
    <dgm:pt modelId="{28AD78B0-204D-4B90-A1F3-10C73402E86C}" type="parTrans" cxnId="{ABF0339D-A1D2-4183-A06F-DE807B82EE07}">
      <dgm:prSet/>
      <dgm:spPr/>
      <dgm:t>
        <a:bodyPr/>
        <a:lstStyle/>
        <a:p>
          <a:endParaRPr lang="en-IN"/>
        </a:p>
      </dgm:t>
    </dgm:pt>
    <dgm:pt modelId="{48AF6C3C-FB93-4F09-843D-336677773340}" type="sibTrans" cxnId="{ABF0339D-A1D2-4183-A06F-DE807B82EE07}">
      <dgm:prSet/>
      <dgm:spPr/>
      <dgm:t>
        <a:bodyPr/>
        <a:lstStyle/>
        <a:p>
          <a:endParaRPr lang="en-IN"/>
        </a:p>
      </dgm:t>
    </dgm:pt>
    <dgm:pt modelId="{86BC7594-8D05-4377-AD4A-FE8106C30EF9}">
      <dgm:prSet phldrT="[Text]"/>
      <dgm:spPr/>
      <dgm:t>
        <a:bodyPr/>
        <a:lstStyle/>
        <a:p>
          <a:pPr>
            <a:buNone/>
          </a:pPr>
          <a:r>
            <a:rPr lang="en-US" b="0" i="0" dirty="0"/>
            <a:t>Right-click the intercepted request and select </a:t>
          </a:r>
          <a:r>
            <a:rPr lang="en-US" b="1" i="0" dirty="0"/>
            <a:t>Send to Intruder</a:t>
          </a:r>
          <a:endParaRPr lang="en-IN" dirty="0"/>
        </a:p>
      </dgm:t>
    </dgm:pt>
    <dgm:pt modelId="{8EA2976D-81C4-46A4-BA36-5A83DC539645}" type="parTrans" cxnId="{CF2280D4-7BFB-4EAB-907E-D6A217B7677A}">
      <dgm:prSet/>
      <dgm:spPr/>
      <dgm:t>
        <a:bodyPr/>
        <a:lstStyle/>
        <a:p>
          <a:endParaRPr lang="en-IN"/>
        </a:p>
      </dgm:t>
    </dgm:pt>
    <dgm:pt modelId="{F9990E3C-732B-4417-8EC8-6E4D02951272}" type="sibTrans" cxnId="{CF2280D4-7BFB-4EAB-907E-D6A217B7677A}">
      <dgm:prSet/>
      <dgm:spPr/>
      <dgm:t>
        <a:bodyPr/>
        <a:lstStyle/>
        <a:p>
          <a:endParaRPr lang="en-IN"/>
        </a:p>
      </dgm:t>
    </dgm:pt>
    <dgm:pt modelId="{10C9EE49-41F5-4A22-877A-F8BF3C4EE593}">
      <dgm:prSet phldrT="[Text]"/>
      <dgm:spPr/>
      <dgm:t>
        <a:bodyPr/>
        <a:lstStyle/>
        <a:p>
          <a:pPr>
            <a:buNone/>
          </a:pPr>
          <a:r>
            <a:rPr lang="en-US" b="0" i="0" dirty="0"/>
            <a:t>Select the </a:t>
          </a:r>
          <a:r>
            <a:rPr lang="en-US" b="1" i="0" dirty="0"/>
            <a:t>Cluster Bomb</a:t>
          </a:r>
          <a:r>
            <a:rPr lang="en-US" b="0" i="0" dirty="0"/>
            <a:t> attack type for payload combinations</a:t>
          </a:r>
          <a:endParaRPr lang="en-IN" dirty="0"/>
        </a:p>
      </dgm:t>
    </dgm:pt>
    <dgm:pt modelId="{6B842C6F-7C4F-4036-AB8F-547E844640B9}" type="parTrans" cxnId="{62DF7F6A-B186-4812-BCE9-6046625C27B8}">
      <dgm:prSet/>
      <dgm:spPr/>
      <dgm:t>
        <a:bodyPr/>
        <a:lstStyle/>
        <a:p>
          <a:endParaRPr lang="en-IN"/>
        </a:p>
      </dgm:t>
    </dgm:pt>
    <dgm:pt modelId="{525A9EE6-0225-4006-8BF0-545BC13DAB6F}" type="sibTrans" cxnId="{62DF7F6A-B186-4812-BCE9-6046625C27B8}">
      <dgm:prSet/>
      <dgm:spPr/>
      <dgm:t>
        <a:bodyPr/>
        <a:lstStyle/>
        <a:p>
          <a:endParaRPr lang="en-IN"/>
        </a:p>
      </dgm:t>
    </dgm:pt>
    <dgm:pt modelId="{D607DEC1-1F3A-4F76-ADC8-BF4C3EF5CDB6}">
      <dgm:prSet phldrT="[Text]"/>
      <dgm:spPr/>
      <dgm:t>
        <a:bodyPr/>
        <a:lstStyle/>
        <a:p>
          <a:pPr>
            <a:buNone/>
          </a:pPr>
          <a:r>
            <a:rPr lang="en-US" b="0" i="0" dirty="0"/>
            <a:t>Set payload positions: </a:t>
          </a:r>
          <a:r>
            <a:rPr lang="en-US" b="1" i="0" dirty="0"/>
            <a:t>Username</a:t>
          </a:r>
          <a:r>
            <a:rPr lang="en-US" b="0" i="0" dirty="0"/>
            <a:t> as payload 1, </a:t>
          </a:r>
          <a:r>
            <a:rPr lang="en-US" b="1" i="0" dirty="0"/>
            <a:t>Password</a:t>
          </a:r>
          <a:r>
            <a:rPr lang="en-US" b="0" i="0" dirty="0"/>
            <a:t> as payload 2</a:t>
          </a:r>
          <a:endParaRPr lang="en-IN" dirty="0"/>
        </a:p>
      </dgm:t>
    </dgm:pt>
    <dgm:pt modelId="{53E1A2DD-B966-439F-8CB5-38ACD8A48159}" type="parTrans" cxnId="{00EA27BB-A30D-4389-A8CE-1A85BA6FB1F0}">
      <dgm:prSet/>
      <dgm:spPr/>
      <dgm:t>
        <a:bodyPr/>
        <a:lstStyle/>
        <a:p>
          <a:endParaRPr lang="en-IN"/>
        </a:p>
      </dgm:t>
    </dgm:pt>
    <dgm:pt modelId="{CD0E8D7B-F54F-455B-BD41-C818E3916F5B}" type="sibTrans" cxnId="{00EA27BB-A30D-4389-A8CE-1A85BA6FB1F0}">
      <dgm:prSet/>
      <dgm:spPr/>
      <dgm:t>
        <a:bodyPr/>
        <a:lstStyle/>
        <a:p>
          <a:endParaRPr lang="en-IN"/>
        </a:p>
      </dgm:t>
    </dgm:pt>
    <dgm:pt modelId="{AC43D701-2174-4F97-9959-B06BF3AA45F8}">
      <dgm:prSet phldrT="[Text]" phldr="0"/>
      <dgm:spPr/>
      <dgm:t>
        <a:bodyPr/>
        <a:lstStyle/>
        <a:p>
          <a:pPr>
            <a:buNone/>
          </a:pPr>
          <a:r>
            <a:rPr lang="en-US" b="0" i="0" dirty="0"/>
            <a:t>Use small username and password lists to optimize testing efficiency</a:t>
          </a:r>
          <a:endParaRPr lang="en-IN" dirty="0"/>
        </a:p>
      </dgm:t>
    </dgm:pt>
    <dgm:pt modelId="{D6A6B1F9-CB53-4CC3-B8DB-F119A1791675}" type="parTrans" cxnId="{8B154CBD-1F87-4DC7-B885-47594FBD4B8F}">
      <dgm:prSet/>
      <dgm:spPr/>
      <dgm:t>
        <a:bodyPr/>
        <a:lstStyle/>
        <a:p>
          <a:endParaRPr lang="en-IN"/>
        </a:p>
      </dgm:t>
    </dgm:pt>
    <dgm:pt modelId="{5745689E-3CFF-48AC-B926-CAE6D28D5855}" type="sibTrans" cxnId="{8B154CBD-1F87-4DC7-B885-47594FBD4B8F}">
      <dgm:prSet/>
      <dgm:spPr/>
      <dgm:t>
        <a:bodyPr/>
        <a:lstStyle/>
        <a:p>
          <a:endParaRPr lang="en-IN"/>
        </a:p>
      </dgm:t>
    </dgm:pt>
    <dgm:pt modelId="{1BCAC9AE-F57C-4217-A219-CC0640A743C7}" type="pres">
      <dgm:prSet presAssocID="{3F1E6481-F198-4E67-BC22-535CC4888C2D}" presName="cycle" presStyleCnt="0">
        <dgm:presLayoutVars>
          <dgm:dir/>
          <dgm:resizeHandles val="exact"/>
        </dgm:presLayoutVars>
      </dgm:prSet>
      <dgm:spPr/>
    </dgm:pt>
    <dgm:pt modelId="{C47A27F2-C902-4CAB-B0F0-9701C39CA04C}" type="pres">
      <dgm:prSet presAssocID="{CF39BC81-B95D-4EAD-9D1E-2331DE29C2A7}" presName="dummy" presStyleCnt="0"/>
      <dgm:spPr/>
    </dgm:pt>
    <dgm:pt modelId="{3DCA403F-4C20-4C34-B662-E4627023D74C}" type="pres">
      <dgm:prSet presAssocID="{CF39BC81-B95D-4EAD-9D1E-2331DE29C2A7}" presName="node" presStyleLbl="revTx" presStyleIdx="0" presStyleCnt="6">
        <dgm:presLayoutVars>
          <dgm:bulletEnabled val="1"/>
        </dgm:presLayoutVars>
      </dgm:prSet>
      <dgm:spPr/>
    </dgm:pt>
    <dgm:pt modelId="{7D42FF04-3E38-46F0-ACFB-2E7ED5D8F390}" type="pres">
      <dgm:prSet presAssocID="{4A32B0FB-F2C1-4E92-BCB1-52838DCC8D75}" presName="sibTrans" presStyleLbl="node1" presStyleIdx="0" presStyleCnt="6"/>
      <dgm:spPr/>
    </dgm:pt>
    <dgm:pt modelId="{EAA98270-8D98-4A0B-9938-594261CB47A1}" type="pres">
      <dgm:prSet presAssocID="{442E868F-6EA3-4358-A5AC-E82DB4334C1B}" presName="dummy" presStyleCnt="0"/>
      <dgm:spPr/>
    </dgm:pt>
    <dgm:pt modelId="{4D166B30-F2F5-41DE-A592-D37ACD45B31F}" type="pres">
      <dgm:prSet presAssocID="{442E868F-6EA3-4358-A5AC-E82DB4334C1B}" presName="node" presStyleLbl="revTx" presStyleIdx="1" presStyleCnt="6">
        <dgm:presLayoutVars>
          <dgm:bulletEnabled val="1"/>
        </dgm:presLayoutVars>
      </dgm:prSet>
      <dgm:spPr/>
    </dgm:pt>
    <dgm:pt modelId="{3A4312FE-88A9-4CAF-AD44-803A874EE12C}" type="pres">
      <dgm:prSet presAssocID="{48AF6C3C-FB93-4F09-843D-336677773340}" presName="sibTrans" presStyleLbl="node1" presStyleIdx="1" presStyleCnt="6"/>
      <dgm:spPr/>
    </dgm:pt>
    <dgm:pt modelId="{B94F70CA-AEF7-4913-8762-BBD707C5728F}" type="pres">
      <dgm:prSet presAssocID="{86BC7594-8D05-4377-AD4A-FE8106C30EF9}" presName="dummy" presStyleCnt="0"/>
      <dgm:spPr/>
    </dgm:pt>
    <dgm:pt modelId="{DBF818CC-867A-4701-A348-424903A46B54}" type="pres">
      <dgm:prSet presAssocID="{86BC7594-8D05-4377-AD4A-FE8106C30EF9}" presName="node" presStyleLbl="revTx" presStyleIdx="2" presStyleCnt="6">
        <dgm:presLayoutVars>
          <dgm:bulletEnabled val="1"/>
        </dgm:presLayoutVars>
      </dgm:prSet>
      <dgm:spPr/>
    </dgm:pt>
    <dgm:pt modelId="{2C6536AD-4F0B-4E0B-9D40-BDE946DCEFBD}" type="pres">
      <dgm:prSet presAssocID="{F9990E3C-732B-4417-8EC8-6E4D02951272}" presName="sibTrans" presStyleLbl="node1" presStyleIdx="2" presStyleCnt="6"/>
      <dgm:spPr/>
    </dgm:pt>
    <dgm:pt modelId="{F6950C9A-C077-45B2-943D-4ECA6328CCF7}" type="pres">
      <dgm:prSet presAssocID="{10C9EE49-41F5-4A22-877A-F8BF3C4EE593}" presName="dummy" presStyleCnt="0"/>
      <dgm:spPr/>
    </dgm:pt>
    <dgm:pt modelId="{C85AB7C0-6EF6-4C96-9029-8BA54374E60C}" type="pres">
      <dgm:prSet presAssocID="{10C9EE49-41F5-4A22-877A-F8BF3C4EE593}" presName="node" presStyleLbl="revTx" presStyleIdx="3" presStyleCnt="6">
        <dgm:presLayoutVars>
          <dgm:bulletEnabled val="1"/>
        </dgm:presLayoutVars>
      </dgm:prSet>
      <dgm:spPr/>
    </dgm:pt>
    <dgm:pt modelId="{8110D407-35BB-483F-8D28-6584E02FDDC3}" type="pres">
      <dgm:prSet presAssocID="{525A9EE6-0225-4006-8BF0-545BC13DAB6F}" presName="sibTrans" presStyleLbl="node1" presStyleIdx="3" presStyleCnt="6"/>
      <dgm:spPr/>
    </dgm:pt>
    <dgm:pt modelId="{C5C92299-5BFA-4DCC-A9FD-83F5F800BE0E}" type="pres">
      <dgm:prSet presAssocID="{D607DEC1-1F3A-4F76-ADC8-BF4C3EF5CDB6}" presName="dummy" presStyleCnt="0"/>
      <dgm:spPr/>
    </dgm:pt>
    <dgm:pt modelId="{732A19DF-DD3E-4A3E-8A45-978AC48B57F4}" type="pres">
      <dgm:prSet presAssocID="{D607DEC1-1F3A-4F76-ADC8-BF4C3EF5CDB6}" presName="node" presStyleLbl="revTx" presStyleIdx="4" presStyleCnt="6">
        <dgm:presLayoutVars>
          <dgm:bulletEnabled val="1"/>
        </dgm:presLayoutVars>
      </dgm:prSet>
      <dgm:spPr/>
    </dgm:pt>
    <dgm:pt modelId="{90E28CF6-B2F1-46FE-A4C7-EBCAFB216C92}" type="pres">
      <dgm:prSet presAssocID="{CD0E8D7B-F54F-455B-BD41-C818E3916F5B}" presName="sibTrans" presStyleLbl="node1" presStyleIdx="4" presStyleCnt="6"/>
      <dgm:spPr/>
    </dgm:pt>
    <dgm:pt modelId="{EB126839-DF4C-4AF0-A245-E6164A2C365D}" type="pres">
      <dgm:prSet presAssocID="{AC43D701-2174-4F97-9959-B06BF3AA45F8}" presName="dummy" presStyleCnt="0"/>
      <dgm:spPr/>
    </dgm:pt>
    <dgm:pt modelId="{48D6FB32-C5F5-4DDD-B7F3-B673258F3AB9}" type="pres">
      <dgm:prSet presAssocID="{AC43D701-2174-4F97-9959-B06BF3AA45F8}" presName="node" presStyleLbl="revTx" presStyleIdx="5" presStyleCnt="6">
        <dgm:presLayoutVars>
          <dgm:bulletEnabled val="1"/>
        </dgm:presLayoutVars>
      </dgm:prSet>
      <dgm:spPr/>
    </dgm:pt>
    <dgm:pt modelId="{09213883-E4E8-480D-8BD2-57BF64B92451}" type="pres">
      <dgm:prSet presAssocID="{5745689E-3CFF-48AC-B926-CAE6D28D5855}" presName="sibTrans" presStyleLbl="node1" presStyleIdx="5" presStyleCnt="6"/>
      <dgm:spPr/>
    </dgm:pt>
  </dgm:ptLst>
  <dgm:cxnLst>
    <dgm:cxn modelId="{90B07307-F57E-4802-8FF4-23A83E06328B}" type="presOf" srcId="{10C9EE49-41F5-4A22-877A-F8BF3C4EE593}" destId="{C85AB7C0-6EF6-4C96-9029-8BA54374E60C}" srcOrd="0" destOrd="0" presId="urn:microsoft.com/office/officeart/2005/8/layout/cycle1"/>
    <dgm:cxn modelId="{5327C911-97A1-4EC7-BA4E-F26B0EA9E1F3}" type="presOf" srcId="{86BC7594-8D05-4377-AD4A-FE8106C30EF9}" destId="{DBF818CC-867A-4701-A348-424903A46B54}" srcOrd="0" destOrd="0" presId="urn:microsoft.com/office/officeart/2005/8/layout/cycle1"/>
    <dgm:cxn modelId="{D98A3619-F06E-480D-AE69-19540D8F53C0}" type="presOf" srcId="{AC43D701-2174-4F97-9959-B06BF3AA45F8}" destId="{48D6FB32-C5F5-4DDD-B7F3-B673258F3AB9}" srcOrd="0" destOrd="0" presId="urn:microsoft.com/office/officeart/2005/8/layout/cycle1"/>
    <dgm:cxn modelId="{995F5126-42D8-44B0-8403-0843867A4338}" type="presOf" srcId="{48AF6C3C-FB93-4F09-843D-336677773340}" destId="{3A4312FE-88A9-4CAF-AD44-803A874EE12C}" srcOrd="0" destOrd="0" presId="urn:microsoft.com/office/officeart/2005/8/layout/cycle1"/>
    <dgm:cxn modelId="{FECF6C2D-2C76-4006-9B03-1906A61C6AFB}" type="presOf" srcId="{525A9EE6-0225-4006-8BF0-545BC13DAB6F}" destId="{8110D407-35BB-483F-8D28-6584E02FDDC3}" srcOrd="0" destOrd="0" presId="urn:microsoft.com/office/officeart/2005/8/layout/cycle1"/>
    <dgm:cxn modelId="{25BBF339-DEFE-463A-B605-075C15CD9E85}" type="presOf" srcId="{CF39BC81-B95D-4EAD-9D1E-2331DE29C2A7}" destId="{3DCA403F-4C20-4C34-B662-E4627023D74C}" srcOrd="0" destOrd="0" presId="urn:microsoft.com/office/officeart/2005/8/layout/cycle1"/>
    <dgm:cxn modelId="{37F8374A-B725-46DB-8FB4-7B11C4E09B4C}" type="presOf" srcId="{CD0E8D7B-F54F-455B-BD41-C818E3916F5B}" destId="{90E28CF6-B2F1-46FE-A4C7-EBCAFB216C92}" srcOrd="0" destOrd="0" presId="urn:microsoft.com/office/officeart/2005/8/layout/cycle1"/>
    <dgm:cxn modelId="{62DF7F6A-B186-4812-BCE9-6046625C27B8}" srcId="{3F1E6481-F198-4E67-BC22-535CC4888C2D}" destId="{10C9EE49-41F5-4A22-877A-F8BF3C4EE593}" srcOrd="3" destOrd="0" parTransId="{6B842C6F-7C4F-4036-AB8F-547E844640B9}" sibTransId="{525A9EE6-0225-4006-8BF0-545BC13DAB6F}"/>
    <dgm:cxn modelId="{ABF0339D-A1D2-4183-A06F-DE807B82EE07}" srcId="{3F1E6481-F198-4E67-BC22-535CC4888C2D}" destId="{442E868F-6EA3-4358-A5AC-E82DB4334C1B}" srcOrd="1" destOrd="0" parTransId="{28AD78B0-204D-4B90-A1F3-10C73402E86C}" sibTransId="{48AF6C3C-FB93-4F09-843D-336677773340}"/>
    <dgm:cxn modelId="{57946AA5-0D63-4F06-A216-858E714070C6}" type="presOf" srcId="{442E868F-6EA3-4358-A5AC-E82DB4334C1B}" destId="{4D166B30-F2F5-41DE-A592-D37ACD45B31F}" srcOrd="0" destOrd="0" presId="urn:microsoft.com/office/officeart/2005/8/layout/cycle1"/>
    <dgm:cxn modelId="{D1E111B2-05C1-4576-9497-D36C642499F3}" type="presOf" srcId="{D607DEC1-1F3A-4F76-ADC8-BF4C3EF5CDB6}" destId="{732A19DF-DD3E-4A3E-8A45-978AC48B57F4}" srcOrd="0" destOrd="0" presId="urn:microsoft.com/office/officeart/2005/8/layout/cycle1"/>
    <dgm:cxn modelId="{00EA27BB-A30D-4389-A8CE-1A85BA6FB1F0}" srcId="{3F1E6481-F198-4E67-BC22-535CC4888C2D}" destId="{D607DEC1-1F3A-4F76-ADC8-BF4C3EF5CDB6}" srcOrd="4" destOrd="0" parTransId="{53E1A2DD-B966-439F-8CB5-38ACD8A48159}" sibTransId="{CD0E8D7B-F54F-455B-BD41-C818E3916F5B}"/>
    <dgm:cxn modelId="{8B154CBD-1F87-4DC7-B885-47594FBD4B8F}" srcId="{3F1E6481-F198-4E67-BC22-535CC4888C2D}" destId="{AC43D701-2174-4F97-9959-B06BF3AA45F8}" srcOrd="5" destOrd="0" parTransId="{D6A6B1F9-CB53-4CC3-B8DB-F119A1791675}" sibTransId="{5745689E-3CFF-48AC-B926-CAE6D28D5855}"/>
    <dgm:cxn modelId="{CF2280D4-7BFB-4EAB-907E-D6A217B7677A}" srcId="{3F1E6481-F198-4E67-BC22-535CC4888C2D}" destId="{86BC7594-8D05-4377-AD4A-FE8106C30EF9}" srcOrd="2" destOrd="0" parTransId="{8EA2976D-81C4-46A4-BA36-5A83DC539645}" sibTransId="{F9990E3C-732B-4417-8EC8-6E4D02951272}"/>
    <dgm:cxn modelId="{2CC71FD6-2403-451B-B014-E1984FE44E6B}" type="presOf" srcId="{5745689E-3CFF-48AC-B926-CAE6D28D5855}" destId="{09213883-E4E8-480D-8BD2-57BF64B92451}" srcOrd="0" destOrd="0" presId="urn:microsoft.com/office/officeart/2005/8/layout/cycle1"/>
    <dgm:cxn modelId="{E02AE8D8-4699-47E6-B69D-286EC80A4603}" type="presOf" srcId="{F9990E3C-732B-4417-8EC8-6E4D02951272}" destId="{2C6536AD-4F0B-4E0B-9D40-BDE946DCEFBD}" srcOrd="0" destOrd="0" presId="urn:microsoft.com/office/officeart/2005/8/layout/cycle1"/>
    <dgm:cxn modelId="{679E3DDF-7A3E-414A-9D4D-F50F6CFD4C24}" type="presOf" srcId="{4A32B0FB-F2C1-4E92-BCB1-52838DCC8D75}" destId="{7D42FF04-3E38-46F0-ACFB-2E7ED5D8F390}" srcOrd="0" destOrd="0" presId="urn:microsoft.com/office/officeart/2005/8/layout/cycle1"/>
    <dgm:cxn modelId="{D1CF1EE9-4573-4221-9DAE-73E75566D503}" srcId="{3F1E6481-F198-4E67-BC22-535CC4888C2D}" destId="{CF39BC81-B95D-4EAD-9D1E-2331DE29C2A7}" srcOrd="0" destOrd="0" parTransId="{865FA2DE-3EDC-4136-9AFB-08D269C263D6}" sibTransId="{4A32B0FB-F2C1-4E92-BCB1-52838DCC8D75}"/>
    <dgm:cxn modelId="{1C0703EF-CF35-48E3-BE08-6BDBF746A203}" type="presOf" srcId="{3F1E6481-F198-4E67-BC22-535CC4888C2D}" destId="{1BCAC9AE-F57C-4217-A219-CC0640A743C7}" srcOrd="0" destOrd="0" presId="urn:microsoft.com/office/officeart/2005/8/layout/cycle1"/>
    <dgm:cxn modelId="{5766720C-AD3E-4E71-AFFA-0353222C9423}" type="presParOf" srcId="{1BCAC9AE-F57C-4217-A219-CC0640A743C7}" destId="{C47A27F2-C902-4CAB-B0F0-9701C39CA04C}" srcOrd="0" destOrd="0" presId="urn:microsoft.com/office/officeart/2005/8/layout/cycle1"/>
    <dgm:cxn modelId="{68473BEA-872F-4BB1-883F-8DD2DDBA8A86}" type="presParOf" srcId="{1BCAC9AE-F57C-4217-A219-CC0640A743C7}" destId="{3DCA403F-4C20-4C34-B662-E4627023D74C}" srcOrd="1" destOrd="0" presId="urn:microsoft.com/office/officeart/2005/8/layout/cycle1"/>
    <dgm:cxn modelId="{91603123-3BAF-41C7-B93B-CE95DB3B99CC}" type="presParOf" srcId="{1BCAC9AE-F57C-4217-A219-CC0640A743C7}" destId="{7D42FF04-3E38-46F0-ACFB-2E7ED5D8F390}" srcOrd="2" destOrd="0" presId="urn:microsoft.com/office/officeart/2005/8/layout/cycle1"/>
    <dgm:cxn modelId="{CE252974-2BDD-43BB-9CF3-B45B47650229}" type="presParOf" srcId="{1BCAC9AE-F57C-4217-A219-CC0640A743C7}" destId="{EAA98270-8D98-4A0B-9938-594261CB47A1}" srcOrd="3" destOrd="0" presId="urn:microsoft.com/office/officeart/2005/8/layout/cycle1"/>
    <dgm:cxn modelId="{C745DEFD-06E8-4FB8-94F9-D3526363F1E8}" type="presParOf" srcId="{1BCAC9AE-F57C-4217-A219-CC0640A743C7}" destId="{4D166B30-F2F5-41DE-A592-D37ACD45B31F}" srcOrd="4" destOrd="0" presId="urn:microsoft.com/office/officeart/2005/8/layout/cycle1"/>
    <dgm:cxn modelId="{42C1DC77-EEAA-4F07-868F-49954255DE7C}" type="presParOf" srcId="{1BCAC9AE-F57C-4217-A219-CC0640A743C7}" destId="{3A4312FE-88A9-4CAF-AD44-803A874EE12C}" srcOrd="5" destOrd="0" presId="urn:microsoft.com/office/officeart/2005/8/layout/cycle1"/>
    <dgm:cxn modelId="{170139B9-3D37-404D-AF5C-A724C22A721B}" type="presParOf" srcId="{1BCAC9AE-F57C-4217-A219-CC0640A743C7}" destId="{B94F70CA-AEF7-4913-8762-BBD707C5728F}" srcOrd="6" destOrd="0" presId="urn:microsoft.com/office/officeart/2005/8/layout/cycle1"/>
    <dgm:cxn modelId="{5E0843EE-FE74-4FB2-9449-CA507697778C}" type="presParOf" srcId="{1BCAC9AE-F57C-4217-A219-CC0640A743C7}" destId="{DBF818CC-867A-4701-A348-424903A46B54}" srcOrd="7" destOrd="0" presId="urn:microsoft.com/office/officeart/2005/8/layout/cycle1"/>
    <dgm:cxn modelId="{87A5F206-BD41-46B3-B78C-EE8DED3091B5}" type="presParOf" srcId="{1BCAC9AE-F57C-4217-A219-CC0640A743C7}" destId="{2C6536AD-4F0B-4E0B-9D40-BDE946DCEFBD}" srcOrd="8" destOrd="0" presId="urn:microsoft.com/office/officeart/2005/8/layout/cycle1"/>
    <dgm:cxn modelId="{DD4999A0-1691-47C6-BFF4-5224CC435828}" type="presParOf" srcId="{1BCAC9AE-F57C-4217-A219-CC0640A743C7}" destId="{F6950C9A-C077-45B2-943D-4ECA6328CCF7}" srcOrd="9" destOrd="0" presId="urn:microsoft.com/office/officeart/2005/8/layout/cycle1"/>
    <dgm:cxn modelId="{4C617478-78F9-4826-9F68-9CE8EFEC415A}" type="presParOf" srcId="{1BCAC9AE-F57C-4217-A219-CC0640A743C7}" destId="{C85AB7C0-6EF6-4C96-9029-8BA54374E60C}" srcOrd="10" destOrd="0" presId="urn:microsoft.com/office/officeart/2005/8/layout/cycle1"/>
    <dgm:cxn modelId="{ECD53BDD-8B2D-4AE8-AD3A-93327DA65FFB}" type="presParOf" srcId="{1BCAC9AE-F57C-4217-A219-CC0640A743C7}" destId="{8110D407-35BB-483F-8D28-6584E02FDDC3}" srcOrd="11" destOrd="0" presId="urn:microsoft.com/office/officeart/2005/8/layout/cycle1"/>
    <dgm:cxn modelId="{BDF7ED87-E7E4-416C-97B1-6A7903FD498D}" type="presParOf" srcId="{1BCAC9AE-F57C-4217-A219-CC0640A743C7}" destId="{C5C92299-5BFA-4DCC-A9FD-83F5F800BE0E}" srcOrd="12" destOrd="0" presId="urn:microsoft.com/office/officeart/2005/8/layout/cycle1"/>
    <dgm:cxn modelId="{01D9B3BD-B956-4DB1-B3AF-74A14B738E8D}" type="presParOf" srcId="{1BCAC9AE-F57C-4217-A219-CC0640A743C7}" destId="{732A19DF-DD3E-4A3E-8A45-978AC48B57F4}" srcOrd="13" destOrd="0" presId="urn:microsoft.com/office/officeart/2005/8/layout/cycle1"/>
    <dgm:cxn modelId="{72144E56-9441-4B5E-B89C-EB141E2C581A}" type="presParOf" srcId="{1BCAC9AE-F57C-4217-A219-CC0640A743C7}" destId="{90E28CF6-B2F1-46FE-A4C7-EBCAFB216C92}" srcOrd="14" destOrd="0" presId="urn:microsoft.com/office/officeart/2005/8/layout/cycle1"/>
    <dgm:cxn modelId="{B08AF1C4-AA5A-4300-B9ED-532557499083}" type="presParOf" srcId="{1BCAC9AE-F57C-4217-A219-CC0640A743C7}" destId="{EB126839-DF4C-4AF0-A245-E6164A2C365D}" srcOrd="15" destOrd="0" presId="urn:microsoft.com/office/officeart/2005/8/layout/cycle1"/>
    <dgm:cxn modelId="{0AC6B758-A7E5-43FA-98AA-CBAD285F2C26}" type="presParOf" srcId="{1BCAC9AE-F57C-4217-A219-CC0640A743C7}" destId="{48D6FB32-C5F5-4DDD-B7F3-B673258F3AB9}" srcOrd="16" destOrd="0" presId="urn:microsoft.com/office/officeart/2005/8/layout/cycle1"/>
    <dgm:cxn modelId="{05F970C0-F512-46FA-908D-2B47755181C6}" type="presParOf" srcId="{1BCAC9AE-F57C-4217-A219-CC0640A743C7}" destId="{09213883-E4E8-480D-8BD2-57BF64B92451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2F3FAB-6B45-4AD6-9BCD-ACCCF9AAAF9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243FADC-6056-4286-BE52-85EEA4ABECAA}">
      <dgm:prSet phldrT="[Text]" phldr="1"/>
      <dgm:spPr/>
      <dgm:t>
        <a:bodyPr/>
        <a:lstStyle/>
        <a:p>
          <a:endParaRPr lang="en-IN" dirty="0"/>
        </a:p>
      </dgm:t>
    </dgm:pt>
    <dgm:pt modelId="{DE41AD51-F6ED-46A8-96FD-B78C4EA47241}" type="parTrans" cxnId="{F422F3A3-0D1F-4A9B-B076-D817B2668EFD}">
      <dgm:prSet/>
      <dgm:spPr/>
      <dgm:t>
        <a:bodyPr/>
        <a:lstStyle/>
        <a:p>
          <a:endParaRPr lang="en-IN"/>
        </a:p>
      </dgm:t>
    </dgm:pt>
    <dgm:pt modelId="{A21C84FB-0C49-4458-B14A-0EC1A2ACF951}" type="sibTrans" cxnId="{F422F3A3-0D1F-4A9B-B076-D817B2668EFD}">
      <dgm:prSet/>
      <dgm:spPr/>
      <dgm:t>
        <a:bodyPr/>
        <a:lstStyle/>
        <a:p>
          <a:endParaRPr lang="en-IN"/>
        </a:p>
      </dgm:t>
    </dgm:pt>
    <dgm:pt modelId="{27FBD8F9-8896-452F-842A-B49FB5794E7C}">
      <dgm:prSet phldrT="[Text]"/>
      <dgm:spPr/>
      <dgm:t>
        <a:bodyPr/>
        <a:lstStyle/>
        <a:p>
          <a:pPr>
            <a:buNone/>
          </a:pPr>
          <a:r>
            <a:rPr lang="en-US" b="1" i="0" dirty="0"/>
            <a:t>Start the attack while continuously monitoring status updates and response lengths</a:t>
          </a:r>
          <a:endParaRPr lang="en-IN" dirty="0"/>
        </a:p>
      </dgm:t>
    </dgm:pt>
    <dgm:pt modelId="{9002321A-FB76-4142-8227-F7293FAAE7A1}" type="parTrans" cxnId="{BF20BD3D-97E8-4B66-96D2-3C429EAE7B3A}">
      <dgm:prSet/>
      <dgm:spPr/>
      <dgm:t>
        <a:bodyPr/>
        <a:lstStyle/>
        <a:p>
          <a:endParaRPr lang="en-IN"/>
        </a:p>
      </dgm:t>
    </dgm:pt>
    <dgm:pt modelId="{F57F2849-AF8D-41E5-AC0F-1642B23B775A}" type="sibTrans" cxnId="{BF20BD3D-97E8-4B66-96D2-3C429EAE7B3A}">
      <dgm:prSet/>
      <dgm:spPr/>
      <dgm:t>
        <a:bodyPr/>
        <a:lstStyle/>
        <a:p>
          <a:endParaRPr lang="en-IN"/>
        </a:p>
      </dgm:t>
    </dgm:pt>
    <dgm:pt modelId="{DCEEAD96-6CF5-4EE5-BEC1-FEA4B7991E83}">
      <dgm:prSet phldrT="[Text]"/>
      <dgm:spPr/>
      <dgm:t>
        <a:bodyPr/>
        <a:lstStyle/>
        <a:p>
          <a:pPr>
            <a:buNone/>
          </a:pPr>
          <a:r>
            <a:rPr lang="en-US" b="1" i="0" dirty="0"/>
            <a:t>Detect valid username-password pairs by analyzing variations in response sizes</a:t>
          </a:r>
          <a:endParaRPr lang="en-IN" dirty="0"/>
        </a:p>
      </dgm:t>
    </dgm:pt>
    <dgm:pt modelId="{3A8C1452-A6A1-4135-A72E-1CEBFC7A3570}" type="parTrans" cxnId="{F92FED4E-3EB0-493C-9260-3D20DA3780F0}">
      <dgm:prSet/>
      <dgm:spPr/>
      <dgm:t>
        <a:bodyPr/>
        <a:lstStyle/>
        <a:p>
          <a:endParaRPr lang="en-IN"/>
        </a:p>
      </dgm:t>
    </dgm:pt>
    <dgm:pt modelId="{34DA80AB-F2FF-4EAB-AE4D-DF1365A41F8E}" type="sibTrans" cxnId="{F92FED4E-3EB0-493C-9260-3D20DA3780F0}">
      <dgm:prSet/>
      <dgm:spPr/>
      <dgm:t>
        <a:bodyPr/>
        <a:lstStyle/>
        <a:p>
          <a:endParaRPr lang="en-IN"/>
        </a:p>
      </dgm:t>
    </dgm:pt>
    <dgm:pt modelId="{4A482DC5-14FA-4CB6-9501-1FF1E3F43CA5}">
      <dgm:prSet phldrT="[Text]"/>
      <dgm:spPr/>
      <dgm:t>
        <a:bodyPr/>
        <a:lstStyle/>
        <a:p>
          <a:pPr>
            <a:buNone/>
          </a:pPr>
          <a:r>
            <a:rPr lang="en-US" b="1" i="0" dirty="0"/>
            <a:t>Confirm that a valid credential pair emerges from test payload lists</a:t>
          </a:r>
          <a:endParaRPr lang="en-IN" dirty="0"/>
        </a:p>
      </dgm:t>
    </dgm:pt>
    <dgm:pt modelId="{343E2EA4-E20A-45E6-8211-236A276F888B}" type="parTrans" cxnId="{B956D2E4-83DF-4F4B-99B1-483C6B5B2028}">
      <dgm:prSet/>
      <dgm:spPr/>
      <dgm:t>
        <a:bodyPr/>
        <a:lstStyle/>
        <a:p>
          <a:endParaRPr lang="en-IN"/>
        </a:p>
      </dgm:t>
    </dgm:pt>
    <dgm:pt modelId="{7179ABBA-BCC6-4E9A-BFF0-BF8C8A4811D3}" type="sibTrans" cxnId="{B956D2E4-83DF-4F4B-99B1-483C6B5B2028}">
      <dgm:prSet/>
      <dgm:spPr/>
      <dgm:t>
        <a:bodyPr/>
        <a:lstStyle/>
        <a:p>
          <a:endParaRPr lang="en-IN"/>
        </a:p>
      </dgm:t>
    </dgm:pt>
    <dgm:pt modelId="{D7911C2E-F5DF-4185-B7E9-C6B75DF36A91}">
      <dgm:prSet phldrT="[Text]"/>
      <dgm:spPr/>
      <dgm:t>
        <a:bodyPr/>
        <a:lstStyle/>
        <a:p>
          <a:pPr>
            <a:buNone/>
          </a:pPr>
          <a:r>
            <a:rPr lang="en-US" b="1" i="0"/>
            <a:t>Demonstrate how brute-force attacks can bypass weak login protections</a:t>
          </a:r>
          <a:endParaRPr lang="en-IN" dirty="0"/>
        </a:p>
      </dgm:t>
    </dgm:pt>
    <dgm:pt modelId="{94D65F0F-3B96-4239-A89E-2D39BB7629FB}" type="parTrans" cxnId="{47488B6D-7408-458B-ADEC-EDFF339DF7DD}">
      <dgm:prSet/>
      <dgm:spPr/>
      <dgm:t>
        <a:bodyPr/>
        <a:lstStyle/>
        <a:p>
          <a:endParaRPr lang="en-IN"/>
        </a:p>
      </dgm:t>
    </dgm:pt>
    <dgm:pt modelId="{EEA0FDD0-D454-4F45-986A-59B3C3CCBA40}" type="sibTrans" cxnId="{47488B6D-7408-458B-ADEC-EDFF339DF7DD}">
      <dgm:prSet/>
      <dgm:spPr/>
      <dgm:t>
        <a:bodyPr/>
        <a:lstStyle/>
        <a:p>
          <a:endParaRPr lang="en-IN"/>
        </a:p>
      </dgm:t>
    </dgm:pt>
    <dgm:pt modelId="{B955BEA0-C4A3-4403-86B3-9140FFC31B7C}">
      <dgm:prSet phldrT="[Text]"/>
      <dgm:spPr/>
      <dgm:t>
        <a:bodyPr/>
        <a:lstStyle/>
        <a:p>
          <a:pPr>
            <a:buNone/>
          </a:pPr>
          <a:r>
            <a:rPr lang="en-US" b="1" i="0"/>
            <a:t>Summarize: Monitoring response lengths is key to identifying successful login attempts</a:t>
          </a:r>
          <a:endParaRPr lang="en-IN" dirty="0"/>
        </a:p>
      </dgm:t>
    </dgm:pt>
    <dgm:pt modelId="{663638FC-6E12-4A51-8DFC-0AD4E4FCBC45}" type="parTrans" cxnId="{E77673BA-5195-4139-98DE-DF91ED8B721F}">
      <dgm:prSet/>
      <dgm:spPr/>
      <dgm:t>
        <a:bodyPr/>
        <a:lstStyle/>
        <a:p>
          <a:endParaRPr lang="en-IN"/>
        </a:p>
      </dgm:t>
    </dgm:pt>
    <dgm:pt modelId="{99FEF457-DE67-447E-90C1-DB4057B2EADC}" type="sibTrans" cxnId="{E77673BA-5195-4139-98DE-DF91ED8B721F}">
      <dgm:prSet/>
      <dgm:spPr/>
      <dgm:t>
        <a:bodyPr/>
        <a:lstStyle/>
        <a:p>
          <a:endParaRPr lang="en-IN"/>
        </a:p>
      </dgm:t>
    </dgm:pt>
    <dgm:pt modelId="{D2485D5C-5641-4FC3-B951-B919D7197E48}" type="pres">
      <dgm:prSet presAssocID="{772F3FAB-6B45-4AD6-9BCD-ACCCF9AAAF9C}" presName="vert0" presStyleCnt="0">
        <dgm:presLayoutVars>
          <dgm:dir/>
          <dgm:animOne val="branch"/>
          <dgm:animLvl val="lvl"/>
        </dgm:presLayoutVars>
      </dgm:prSet>
      <dgm:spPr/>
    </dgm:pt>
    <dgm:pt modelId="{EA8312FD-A8E1-48D2-A822-6BCD0912429C}" type="pres">
      <dgm:prSet presAssocID="{F243FADC-6056-4286-BE52-85EEA4ABECAA}" presName="thickLine" presStyleLbl="alignNode1" presStyleIdx="0" presStyleCnt="1"/>
      <dgm:spPr/>
    </dgm:pt>
    <dgm:pt modelId="{0F993DAE-9C27-406C-B72E-7E7FC2B37471}" type="pres">
      <dgm:prSet presAssocID="{F243FADC-6056-4286-BE52-85EEA4ABECAA}" presName="horz1" presStyleCnt="0"/>
      <dgm:spPr/>
    </dgm:pt>
    <dgm:pt modelId="{3E31C409-BB1B-49BF-9712-9A01A679C4DE}" type="pres">
      <dgm:prSet presAssocID="{F243FADC-6056-4286-BE52-85EEA4ABECAA}" presName="tx1" presStyleLbl="revTx" presStyleIdx="0" presStyleCnt="6" custFlipHor="1" custScaleX="17952"/>
      <dgm:spPr/>
    </dgm:pt>
    <dgm:pt modelId="{CD4712DB-00EE-4A63-B7DD-A07DC9A2B0C5}" type="pres">
      <dgm:prSet presAssocID="{F243FADC-6056-4286-BE52-85EEA4ABECAA}" presName="vert1" presStyleCnt="0"/>
      <dgm:spPr/>
    </dgm:pt>
    <dgm:pt modelId="{76F71B6C-C6EA-4C05-A920-B2A736FD9E64}" type="pres">
      <dgm:prSet presAssocID="{27FBD8F9-8896-452F-842A-B49FB5794E7C}" presName="vertSpace2a" presStyleCnt="0"/>
      <dgm:spPr/>
    </dgm:pt>
    <dgm:pt modelId="{44BC20CA-7E5D-494A-903E-544E3D3E7B6B}" type="pres">
      <dgm:prSet presAssocID="{27FBD8F9-8896-452F-842A-B49FB5794E7C}" presName="horz2" presStyleCnt="0"/>
      <dgm:spPr/>
    </dgm:pt>
    <dgm:pt modelId="{F8D53F1F-7298-48F6-8434-E0686690294B}" type="pres">
      <dgm:prSet presAssocID="{27FBD8F9-8896-452F-842A-B49FB5794E7C}" presName="horzSpace2" presStyleCnt="0"/>
      <dgm:spPr/>
    </dgm:pt>
    <dgm:pt modelId="{A2547ACC-3FAF-45EB-8930-B7025F7C151B}" type="pres">
      <dgm:prSet presAssocID="{27FBD8F9-8896-452F-842A-B49FB5794E7C}" presName="tx2" presStyleLbl="revTx" presStyleIdx="1" presStyleCnt="6"/>
      <dgm:spPr/>
    </dgm:pt>
    <dgm:pt modelId="{79647D83-743E-47EA-B305-7B818B9291C5}" type="pres">
      <dgm:prSet presAssocID="{27FBD8F9-8896-452F-842A-B49FB5794E7C}" presName="vert2" presStyleCnt="0"/>
      <dgm:spPr/>
    </dgm:pt>
    <dgm:pt modelId="{F6DD653A-4513-4E7C-9BCF-94A01F28D3D4}" type="pres">
      <dgm:prSet presAssocID="{27FBD8F9-8896-452F-842A-B49FB5794E7C}" presName="thinLine2b" presStyleLbl="callout" presStyleIdx="0" presStyleCnt="5"/>
      <dgm:spPr/>
    </dgm:pt>
    <dgm:pt modelId="{B85CD220-7357-47C7-A016-A16D7F064031}" type="pres">
      <dgm:prSet presAssocID="{27FBD8F9-8896-452F-842A-B49FB5794E7C}" presName="vertSpace2b" presStyleCnt="0"/>
      <dgm:spPr/>
    </dgm:pt>
    <dgm:pt modelId="{A4BA3D55-36EE-47B7-BFE1-7DA19FCBFC2D}" type="pres">
      <dgm:prSet presAssocID="{DCEEAD96-6CF5-4EE5-BEC1-FEA4B7991E83}" presName="horz2" presStyleCnt="0"/>
      <dgm:spPr/>
    </dgm:pt>
    <dgm:pt modelId="{97935A30-4BED-4436-ABE9-39DC30F35403}" type="pres">
      <dgm:prSet presAssocID="{DCEEAD96-6CF5-4EE5-BEC1-FEA4B7991E83}" presName="horzSpace2" presStyleCnt="0"/>
      <dgm:spPr/>
    </dgm:pt>
    <dgm:pt modelId="{13271BF5-95D2-4AF0-9051-EFB0377AFCAB}" type="pres">
      <dgm:prSet presAssocID="{DCEEAD96-6CF5-4EE5-BEC1-FEA4B7991E83}" presName="tx2" presStyleLbl="revTx" presStyleIdx="2" presStyleCnt="6"/>
      <dgm:spPr/>
    </dgm:pt>
    <dgm:pt modelId="{38FCB9F5-F03E-4351-8649-953943372F42}" type="pres">
      <dgm:prSet presAssocID="{DCEEAD96-6CF5-4EE5-BEC1-FEA4B7991E83}" presName="vert2" presStyleCnt="0"/>
      <dgm:spPr/>
    </dgm:pt>
    <dgm:pt modelId="{1F2AEC6B-FC35-439A-A3EF-FFEE9609607D}" type="pres">
      <dgm:prSet presAssocID="{DCEEAD96-6CF5-4EE5-BEC1-FEA4B7991E83}" presName="thinLine2b" presStyleLbl="callout" presStyleIdx="1" presStyleCnt="5"/>
      <dgm:spPr/>
    </dgm:pt>
    <dgm:pt modelId="{18973C3D-B7E4-417D-8BFB-3C7C1D293B0B}" type="pres">
      <dgm:prSet presAssocID="{DCEEAD96-6CF5-4EE5-BEC1-FEA4B7991E83}" presName="vertSpace2b" presStyleCnt="0"/>
      <dgm:spPr/>
    </dgm:pt>
    <dgm:pt modelId="{822899A0-CC58-4C3C-9F28-6959E437458E}" type="pres">
      <dgm:prSet presAssocID="{4A482DC5-14FA-4CB6-9501-1FF1E3F43CA5}" presName="horz2" presStyleCnt="0"/>
      <dgm:spPr/>
    </dgm:pt>
    <dgm:pt modelId="{1521C0AC-1A65-4DA6-96C2-AB55157795D8}" type="pres">
      <dgm:prSet presAssocID="{4A482DC5-14FA-4CB6-9501-1FF1E3F43CA5}" presName="horzSpace2" presStyleCnt="0"/>
      <dgm:spPr/>
    </dgm:pt>
    <dgm:pt modelId="{3FEF1EDF-5BEB-4934-B0A9-272F1EF0EFB9}" type="pres">
      <dgm:prSet presAssocID="{4A482DC5-14FA-4CB6-9501-1FF1E3F43CA5}" presName="tx2" presStyleLbl="revTx" presStyleIdx="3" presStyleCnt="6"/>
      <dgm:spPr/>
    </dgm:pt>
    <dgm:pt modelId="{C3ED03BA-4E06-4FC8-B53D-517841BEE305}" type="pres">
      <dgm:prSet presAssocID="{4A482DC5-14FA-4CB6-9501-1FF1E3F43CA5}" presName="vert2" presStyleCnt="0"/>
      <dgm:spPr/>
    </dgm:pt>
    <dgm:pt modelId="{793A21BC-D252-49B5-8908-65009DBD545E}" type="pres">
      <dgm:prSet presAssocID="{4A482DC5-14FA-4CB6-9501-1FF1E3F43CA5}" presName="thinLine2b" presStyleLbl="callout" presStyleIdx="2" presStyleCnt="5"/>
      <dgm:spPr/>
    </dgm:pt>
    <dgm:pt modelId="{5A9C779A-7591-4630-85D5-4BB75F8DC90D}" type="pres">
      <dgm:prSet presAssocID="{4A482DC5-14FA-4CB6-9501-1FF1E3F43CA5}" presName="vertSpace2b" presStyleCnt="0"/>
      <dgm:spPr/>
    </dgm:pt>
    <dgm:pt modelId="{6EE5A184-C499-4CEE-9BBE-0A6D3B1DD5F0}" type="pres">
      <dgm:prSet presAssocID="{D7911C2E-F5DF-4185-B7E9-C6B75DF36A91}" presName="horz2" presStyleCnt="0"/>
      <dgm:spPr/>
    </dgm:pt>
    <dgm:pt modelId="{9B00C6C8-BFD7-49CC-90B9-27706C666DBE}" type="pres">
      <dgm:prSet presAssocID="{D7911C2E-F5DF-4185-B7E9-C6B75DF36A91}" presName="horzSpace2" presStyleCnt="0"/>
      <dgm:spPr/>
    </dgm:pt>
    <dgm:pt modelId="{E0B0FAAE-97B3-42BB-9225-5AD9D0802FE8}" type="pres">
      <dgm:prSet presAssocID="{D7911C2E-F5DF-4185-B7E9-C6B75DF36A91}" presName="tx2" presStyleLbl="revTx" presStyleIdx="4" presStyleCnt="6"/>
      <dgm:spPr/>
    </dgm:pt>
    <dgm:pt modelId="{C8B5F34B-4A52-4E9B-9889-4BC5BF5ADB70}" type="pres">
      <dgm:prSet presAssocID="{D7911C2E-F5DF-4185-B7E9-C6B75DF36A91}" presName="vert2" presStyleCnt="0"/>
      <dgm:spPr/>
    </dgm:pt>
    <dgm:pt modelId="{6C050DA6-140A-4B6D-A11E-F714AD7D72DC}" type="pres">
      <dgm:prSet presAssocID="{D7911C2E-F5DF-4185-B7E9-C6B75DF36A91}" presName="thinLine2b" presStyleLbl="callout" presStyleIdx="3" presStyleCnt="5"/>
      <dgm:spPr/>
    </dgm:pt>
    <dgm:pt modelId="{C90B3416-C3D9-48E8-980C-3CEF12BBA92C}" type="pres">
      <dgm:prSet presAssocID="{D7911C2E-F5DF-4185-B7E9-C6B75DF36A91}" presName="vertSpace2b" presStyleCnt="0"/>
      <dgm:spPr/>
    </dgm:pt>
    <dgm:pt modelId="{0C9F186D-E59B-4B79-9185-46F26EEA35D4}" type="pres">
      <dgm:prSet presAssocID="{B955BEA0-C4A3-4403-86B3-9140FFC31B7C}" presName="horz2" presStyleCnt="0"/>
      <dgm:spPr/>
    </dgm:pt>
    <dgm:pt modelId="{CF54EDDF-46F5-47E5-BECF-5831303A85A9}" type="pres">
      <dgm:prSet presAssocID="{B955BEA0-C4A3-4403-86B3-9140FFC31B7C}" presName="horzSpace2" presStyleCnt="0"/>
      <dgm:spPr/>
    </dgm:pt>
    <dgm:pt modelId="{F018495B-D8D4-4B21-BCC4-76BF9DAE7A42}" type="pres">
      <dgm:prSet presAssocID="{B955BEA0-C4A3-4403-86B3-9140FFC31B7C}" presName="tx2" presStyleLbl="revTx" presStyleIdx="5" presStyleCnt="6"/>
      <dgm:spPr/>
    </dgm:pt>
    <dgm:pt modelId="{BF5BAFF9-CE37-46A9-BB7B-D27C14EC02E6}" type="pres">
      <dgm:prSet presAssocID="{B955BEA0-C4A3-4403-86B3-9140FFC31B7C}" presName="vert2" presStyleCnt="0"/>
      <dgm:spPr/>
    </dgm:pt>
    <dgm:pt modelId="{FBD3E3A8-54FD-4CE0-B7F8-84E60BA94B88}" type="pres">
      <dgm:prSet presAssocID="{B955BEA0-C4A3-4403-86B3-9140FFC31B7C}" presName="thinLine2b" presStyleLbl="callout" presStyleIdx="4" presStyleCnt="5"/>
      <dgm:spPr/>
    </dgm:pt>
    <dgm:pt modelId="{6CB1CF8C-A96C-4C42-A462-C126E1DBD725}" type="pres">
      <dgm:prSet presAssocID="{B955BEA0-C4A3-4403-86B3-9140FFC31B7C}" presName="vertSpace2b" presStyleCnt="0"/>
      <dgm:spPr/>
    </dgm:pt>
  </dgm:ptLst>
  <dgm:cxnLst>
    <dgm:cxn modelId="{71079122-D5B4-47A9-A963-F3817C93D132}" type="presOf" srcId="{DCEEAD96-6CF5-4EE5-BEC1-FEA4B7991E83}" destId="{13271BF5-95D2-4AF0-9051-EFB0377AFCAB}" srcOrd="0" destOrd="0" presId="urn:microsoft.com/office/officeart/2008/layout/LinedList"/>
    <dgm:cxn modelId="{8FB3B22D-C77E-4F79-9B2F-85890DA25CEA}" type="presOf" srcId="{D7911C2E-F5DF-4185-B7E9-C6B75DF36A91}" destId="{E0B0FAAE-97B3-42BB-9225-5AD9D0802FE8}" srcOrd="0" destOrd="0" presId="urn:microsoft.com/office/officeart/2008/layout/LinedList"/>
    <dgm:cxn modelId="{BF20BD3D-97E8-4B66-96D2-3C429EAE7B3A}" srcId="{F243FADC-6056-4286-BE52-85EEA4ABECAA}" destId="{27FBD8F9-8896-452F-842A-B49FB5794E7C}" srcOrd="0" destOrd="0" parTransId="{9002321A-FB76-4142-8227-F7293FAAE7A1}" sibTransId="{F57F2849-AF8D-41E5-AC0F-1642B23B775A}"/>
    <dgm:cxn modelId="{47488B6D-7408-458B-ADEC-EDFF339DF7DD}" srcId="{F243FADC-6056-4286-BE52-85EEA4ABECAA}" destId="{D7911C2E-F5DF-4185-B7E9-C6B75DF36A91}" srcOrd="3" destOrd="0" parTransId="{94D65F0F-3B96-4239-A89E-2D39BB7629FB}" sibTransId="{EEA0FDD0-D454-4F45-986A-59B3C3CCBA40}"/>
    <dgm:cxn modelId="{F92FED4E-3EB0-493C-9260-3D20DA3780F0}" srcId="{F243FADC-6056-4286-BE52-85EEA4ABECAA}" destId="{DCEEAD96-6CF5-4EE5-BEC1-FEA4B7991E83}" srcOrd="1" destOrd="0" parTransId="{3A8C1452-A6A1-4135-A72E-1CEBFC7A3570}" sibTransId="{34DA80AB-F2FF-4EAB-AE4D-DF1365A41F8E}"/>
    <dgm:cxn modelId="{BBD9ED72-1865-4937-8FE3-8E25497818C3}" type="presOf" srcId="{772F3FAB-6B45-4AD6-9BCD-ACCCF9AAAF9C}" destId="{D2485D5C-5641-4FC3-B951-B919D7197E48}" srcOrd="0" destOrd="0" presId="urn:microsoft.com/office/officeart/2008/layout/LinedList"/>
    <dgm:cxn modelId="{641BAC8E-816E-40EC-B986-4FCD08C91401}" type="presOf" srcId="{B955BEA0-C4A3-4403-86B3-9140FFC31B7C}" destId="{F018495B-D8D4-4B21-BCC4-76BF9DAE7A42}" srcOrd="0" destOrd="0" presId="urn:microsoft.com/office/officeart/2008/layout/LinedList"/>
    <dgm:cxn modelId="{DD4D3C99-5A91-4242-A838-44705C3416B8}" type="presOf" srcId="{4A482DC5-14FA-4CB6-9501-1FF1E3F43CA5}" destId="{3FEF1EDF-5BEB-4934-B0A9-272F1EF0EFB9}" srcOrd="0" destOrd="0" presId="urn:microsoft.com/office/officeart/2008/layout/LinedList"/>
    <dgm:cxn modelId="{F422F3A3-0D1F-4A9B-B076-D817B2668EFD}" srcId="{772F3FAB-6B45-4AD6-9BCD-ACCCF9AAAF9C}" destId="{F243FADC-6056-4286-BE52-85EEA4ABECAA}" srcOrd="0" destOrd="0" parTransId="{DE41AD51-F6ED-46A8-96FD-B78C4EA47241}" sibTransId="{A21C84FB-0C49-4458-B14A-0EC1A2ACF951}"/>
    <dgm:cxn modelId="{C1776CA4-FB04-4630-906A-69AFF576F081}" type="presOf" srcId="{F243FADC-6056-4286-BE52-85EEA4ABECAA}" destId="{3E31C409-BB1B-49BF-9712-9A01A679C4DE}" srcOrd="0" destOrd="0" presId="urn:microsoft.com/office/officeart/2008/layout/LinedList"/>
    <dgm:cxn modelId="{E77673BA-5195-4139-98DE-DF91ED8B721F}" srcId="{F243FADC-6056-4286-BE52-85EEA4ABECAA}" destId="{B955BEA0-C4A3-4403-86B3-9140FFC31B7C}" srcOrd="4" destOrd="0" parTransId="{663638FC-6E12-4A51-8DFC-0AD4E4FCBC45}" sibTransId="{99FEF457-DE67-447E-90C1-DB4057B2EADC}"/>
    <dgm:cxn modelId="{B956D2E4-83DF-4F4B-99B1-483C6B5B2028}" srcId="{F243FADC-6056-4286-BE52-85EEA4ABECAA}" destId="{4A482DC5-14FA-4CB6-9501-1FF1E3F43CA5}" srcOrd="2" destOrd="0" parTransId="{343E2EA4-E20A-45E6-8211-236A276F888B}" sibTransId="{7179ABBA-BCC6-4E9A-BFF0-BF8C8A4811D3}"/>
    <dgm:cxn modelId="{B0AFEBFC-C5C0-4492-A94E-D0115801B6B0}" type="presOf" srcId="{27FBD8F9-8896-452F-842A-B49FB5794E7C}" destId="{A2547ACC-3FAF-45EB-8930-B7025F7C151B}" srcOrd="0" destOrd="0" presId="urn:microsoft.com/office/officeart/2008/layout/LinedList"/>
    <dgm:cxn modelId="{C0F60F70-1CC3-43DF-9879-57BCFAAB4E73}" type="presParOf" srcId="{D2485D5C-5641-4FC3-B951-B919D7197E48}" destId="{EA8312FD-A8E1-48D2-A822-6BCD0912429C}" srcOrd="0" destOrd="0" presId="urn:microsoft.com/office/officeart/2008/layout/LinedList"/>
    <dgm:cxn modelId="{7C322582-08D5-442F-87E2-2E61EF1B98FE}" type="presParOf" srcId="{D2485D5C-5641-4FC3-B951-B919D7197E48}" destId="{0F993DAE-9C27-406C-B72E-7E7FC2B37471}" srcOrd="1" destOrd="0" presId="urn:microsoft.com/office/officeart/2008/layout/LinedList"/>
    <dgm:cxn modelId="{F02ADB4B-8DFD-4951-AE24-94575F28493D}" type="presParOf" srcId="{0F993DAE-9C27-406C-B72E-7E7FC2B37471}" destId="{3E31C409-BB1B-49BF-9712-9A01A679C4DE}" srcOrd="0" destOrd="0" presId="urn:microsoft.com/office/officeart/2008/layout/LinedList"/>
    <dgm:cxn modelId="{BC9C23F4-6E45-48CA-99D5-BC522FCAD910}" type="presParOf" srcId="{0F993DAE-9C27-406C-B72E-7E7FC2B37471}" destId="{CD4712DB-00EE-4A63-B7DD-A07DC9A2B0C5}" srcOrd="1" destOrd="0" presId="urn:microsoft.com/office/officeart/2008/layout/LinedList"/>
    <dgm:cxn modelId="{2668F913-F321-4EFF-B22F-4D5CC12D37F4}" type="presParOf" srcId="{CD4712DB-00EE-4A63-B7DD-A07DC9A2B0C5}" destId="{76F71B6C-C6EA-4C05-A920-B2A736FD9E64}" srcOrd="0" destOrd="0" presId="urn:microsoft.com/office/officeart/2008/layout/LinedList"/>
    <dgm:cxn modelId="{7C27BDA2-F168-454D-B2E9-D1AE884FCA7D}" type="presParOf" srcId="{CD4712DB-00EE-4A63-B7DD-A07DC9A2B0C5}" destId="{44BC20CA-7E5D-494A-903E-544E3D3E7B6B}" srcOrd="1" destOrd="0" presId="urn:microsoft.com/office/officeart/2008/layout/LinedList"/>
    <dgm:cxn modelId="{B07D07FF-95C7-48A8-9ADB-F64AE2D0C8E5}" type="presParOf" srcId="{44BC20CA-7E5D-494A-903E-544E3D3E7B6B}" destId="{F8D53F1F-7298-48F6-8434-E0686690294B}" srcOrd="0" destOrd="0" presId="urn:microsoft.com/office/officeart/2008/layout/LinedList"/>
    <dgm:cxn modelId="{2F659F60-3EA1-4994-8997-57C274BEBEC8}" type="presParOf" srcId="{44BC20CA-7E5D-494A-903E-544E3D3E7B6B}" destId="{A2547ACC-3FAF-45EB-8930-B7025F7C151B}" srcOrd="1" destOrd="0" presId="urn:microsoft.com/office/officeart/2008/layout/LinedList"/>
    <dgm:cxn modelId="{F3165F7B-5A76-4ACB-97FD-FF2B81E577F4}" type="presParOf" srcId="{44BC20CA-7E5D-494A-903E-544E3D3E7B6B}" destId="{79647D83-743E-47EA-B305-7B818B9291C5}" srcOrd="2" destOrd="0" presId="urn:microsoft.com/office/officeart/2008/layout/LinedList"/>
    <dgm:cxn modelId="{1A29D90E-2446-4AB8-9759-6F9DD56062E0}" type="presParOf" srcId="{CD4712DB-00EE-4A63-B7DD-A07DC9A2B0C5}" destId="{F6DD653A-4513-4E7C-9BCF-94A01F28D3D4}" srcOrd="2" destOrd="0" presId="urn:microsoft.com/office/officeart/2008/layout/LinedList"/>
    <dgm:cxn modelId="{0294405A-E696-40D5-916E-A6743BA35A20}" type="presParOf" srcId="{CD4712DB-00EE-4A63-B7DD-A07DC9A2B0C5}" destId="{B85CD220-7357-47C7-A016-A16D7F064031}" srcOrd="3" destOrd="0" presId="urn:microsoft.com/office/officeart/2008/layout/LinedList"/>
    <dgm:cxn modelId="{CE95168E-0623-4C5D-8605-9B0476487593}" type="presParOf" srcId="{CD4712DB-00EE-4A63-B7DD-A07DC9A2B0C5}" destId="{A4BA3D55-36EE-47B7-BFE1-7DA19FCBFC2D}" srcOrd="4" destOrd="0" presId="urn:microsoft.com/office/officeart/2008/layout/LinedList"/>
    <dgm:cxn modelId="{FD3E320D-7CC8-4033-8311-C362795C7CF5}" type="presParOf" srcId="{A4BA3D55-36EE-47B7-BFE1-7DA19FCBFC2D}" destId="{97935A30-4BED-4436-ABE9-39DC30F35403}" srcOrd="0" destOrd="0" presId="urn:microsoft.com/office/officeart/2008/layout/LinedList"/>
    <dgm:cxn modelId="{B63E1292-0E1E-4DAA-934D-EDD94D691AB4}" type="presParOf" srcId="{A4BA3D55-36EE-47B7-BFE1-7DA19FCBFC2D}" destId="{13271BF5-95D2-4AF0-9051-EFB0377AFCAB}" srcOrd="1" destOrd="0" presId="urn:microsoft.com/office/officeart/2008/layout/LinedList"/>
    <dgm:cxn modelId="{8ECA1C36-9550-4964-989A-2DFA69544314}" type="presParOf" srcId="{A4BA3D55-36EE-47B7-BFE1-7DA19FCBFC2D}" destId="{38FCB9F5-F03E-4351-8649-953943372F42}" srcOrd="2" destOrd="0" presId="urn:microsoft.com/office/officeart/2008/layout/LinedList"/>
    <dgm:cxn modelId="{9CDDD920-1B05-4FDD-B6D2-B5CC754E0D20}" type="presParOf" srcId="{CD4712DB-00EE-4A63-B7DD-A07DC9A2B0C5}" destId="{1F2AEC6B-FC35-439A-A3EF-FFEE9609607D}" srcOrd="5" destOrd="0" presId="urn:microsoft.com/office/officeart/2008/layout/LinedList"/>
    <dgm:cxn modelId="{B9B76CEB-9DB8-475E-83FE-7F039B3E0486}" type="presParOf" srcId="{CD4712DB-00EE-4A63-B7DD-A07DC9A2B0C5}" destId="{18973C3D-B7E4-417D-8BFB-3C7C1D293B0B}" srcOrd="6" destOrd="0" presId="urn:microsoft.com/office/officeart/2008/layout/LinedList"/>
    <dgm:cxn modelId="{DC443FB6-4F9E-43EE-B1C1-90F6C49A61ED}" type="presParOf" srcId="{CD4712DB-00EE-4A63-B7DD-A07DC9A2B0C5}" destId="{822899A0-CC58-4C3C-9F28-6959E437458E}" srcOrd="7" destOrd="0" presId="urn:microsoft.com/office/officeart/2008/layout/LinedList"/>
    <dgm:cxn modelId="{BE277ECC-BDA4-4508-BE9C-3C30316417CD}" type="presParOf" srcId="{822899A0-CC58-4C3C-9F28-6959E437458E}" destId="{1521C0AC-1A65-4DA6-96C2-AB55157795D8}" srcOrd="0" destOrd="0" presId="urn:microsoft.com/office/officeart/2008/layout/LinedList"/>
    <dgm:cxn modelId="{3F575E8A-1517-493B-8DF0-75539255DCC5}" type="presParOf" srcId="{822899A0-CC58-4C3C-9F28-6959E437458E}" destId="{3FEF1EDF-5BEB-4934-B0A9-272F1EF0EFB9}" srcOrd="1" destOrd="0" presId="urn:microsoft.com/office/officeart/2008/layout/LinedList"/>
    <dgm:cxn modelId="{66003DD8-E471-4DBC-8044-E5C8C7063EF4}" type="presParOf" srcId="{822899A0-CC58-4C3C-9F28-6959E437458E}" destId="{C3ED03BA-4E06-4FC8-B53D-517841BEE305}" srcOrd="2" destOrd="0" presId="urn:microsoft.com/office/officeart/2008/layout/LinedList"/>
    <dgm:cxn modelId="{0CE471EA-C480-47FB-8386-267F85DCEA48}" type="presParOf" srcId="{CD4712DB-00EE-4A63-B7DD-A07DC9A2B0C5}" destId="{793A21BC-D252-49B5-8908-65009DBD545E}" srcOrd="8" destOrd="0" presId="urn:microsoft.com/office/officeart/2008/layout/LinedList"/>
    <dgm:cxn modelId="{FF437ED3-7B17-4BA0-B316-73FA12294067}" type="presParOf" srcId="{CD4712DB-00EE-4A63-B7DD-A07DC9A2B0C5}" destId="{5A9C779A-7591-4630-85D5-4BB75F8DC90D}" srcOrd="9" destOrd="0" presId="urn:microsoft.com/office/officeart/2008/layout/LinedList"/>
    <dgm:cxn modelId="{3623356C-35C7-42A1-9BE5-5718936AF16D}" type="presParOf" srcId="{CD4712DB-00EE-4A63-B7DD-A07DC9A2B0C5}" destId="{6EE5A184-C499-4CEE-9BBE-0A6D3B1DD5F0}" srcOrd="10" destOrd="0" presId="urn:microsoft.com/office/officeart/2008/layout/LinedList"/>
    <dgm:cxn modelId="{D7201653-7913-4749-AE76-0958864AFA10}" type="presParOf" srcId="{6EE5A184-C499-4CEE-9BBE-0A6D3B1DD5F0}" destId="{9B00C6C8-BFD7-49CC-90B9-27706C666DBE}" srcOrd="0" destOrd="0" presId="urn:microsoft.com/office/officeart/2008/layout/LinedList"/>
    <dgm:cxn modelId="{09226F85-706B-4F47-BA9D-B0F959C71B85}" type="presParOf" srcId="{6EE5A184-C499-4CEE-9BBE-0A6D3B1DD5F0}" destId="{E0B0FAAE-97B3-42BB-9225-5AD9D0802FE8}" srcOrd="1" destOrd="0" presId="urn:microsoft.com/office/officeart/2008/layout/LinedList"/>
    <dgm:cxn modelId="{32CC1081-4502-4D44-9D99-4ABC6927FE11}" type="presParOf" srcId="{6EE5A184-C499-4CEE-9BBE-0A6D3B1DD5F0}" destId="{C8B5F34B-4A52-4E9B-9889-4BC5BF5ADB70}" srcOrd="2" destOrd="0" presId="urn:microsoft.com/office/officeart/2008/layout/LinedList"/>
    <dgm:cxn modelId="{F068F60A-A825-4753-91BA-7B815C19D1CD}" type="presParOf" srcId="{CD4712DB-00EE-4A63-B7DD-A07DC9A2B0C5}" destId="{6C050DA6-140A-4B6D-A11E-F714AD7D72DC}" srcOrd="11" destOrd="0" presId="urn:microsoft.com/office/officeart/2008/layout/LinedList"/>
    <dgm:cxn modelId="{A600E8EA-1F1C-48E6-8C3F-04B51589340A}" type="presParOf" srcId="{CD4712DB-00EE-4A63-B7DD-A07DC9A2B0C5}" destId="{C90B3416-C3D9-48E8-980C-3CEF12BBA92C}" srcOrd="12" destOrd="0" presId="urn:microsoft.com/office/officeart/2008/layout/LinedList"/>
    <dgm:cxn modelId="{AACAAE81-FE6C-454C-AD3E-981DCB037848}" type="presParOf" srcId="{CD4712DB-00EE-4A63-B7DD-A07DC9A2B0C5}" destId="{0C9F186D-E59B-4B79-9185-46F26EEA35D4}" srcOrd="13" destOrd="0" presId="urn:microsoft.com/office/officeart/2008/layout/LinedList"/>
    <dgm:cxn modelId="{4056815D-0690-4664-9F16-B5EE0924BC41}" type="presParOf" srcId="{0C9F186D-E59B-4B79-9185-46F26EEA35D4}" destId="{CF54EDDF-46F5-47E5-BECF-5831303A85A9}" srcOrd="0" destOrd="0" presId="urn:microsoft.com/office/officeart/2008/layout/LinedList"/>
    <dgm:cxn modelId="{8E2BC007-32B8-4934-9229-9B3FA41C672A}" type="presParOf" srcId="{0C9F186D-E59B-4B79-9185-46F26EEA35D4}" destId="{F018495B-D8D4-4B21-BCC4-76BF9DAE7A42}" srcOrd="1" destOrd="0" presId="urn:microsoft.com/office/officeart/2008/layout/LinedList"/>
    <dgm:cxn modelId="{B1B9334E-5DC2-4FD9-BC0A-42470E8ACED0}" type="presParOf" srcId="{0C9F186D-E59B-4B79-9185-46F26EEA35D4}" destId="{BF5BAFF9-CE37-46A9-BB7B-D27C14EC02E6}" srcOrd="2" destOrd="0" presId="urn:microsoft.com/office/officeart/2008/layout/LinedList"/>
    <dgm:cxn modelId="{F27CB58C-24D1-48C8-A667-D9506AEF215C}" type="presParOf" srcId="{CD4712DB-00EE-4A63-B7DD-A07DC9A2B0C5}" destId="{FBD3E3A8-54FD-4CE0-B7F8-84E60BA94B88}" srcOrd="14" destOrd="0" presId="urn:microsoft.com/office/officeart/2008/layout/LinedList"/>
    <dgm:cxn modelId="{F668940F-2789-4D8F-9E7E-3007B8B11540}" type="presParOf" srcId="{CD4712DB-00EE-4A63-B7DD-A07DC9A2B0C5}" destId="{6CB1CF8C-A96C-4C42-A462-C126E1DBD725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A90B1A-EBCC-4C54-99A1-BAAA8A2BB82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574BBF7-36BD-44C4-9809-C0D770D6B0D0}">
      <dgm:prSet phldrT="[Text]" phldr="1"/>
      <dgm:spPr/>
      <dgm:t>
        <a:bodyPr/>
        <a:lstStyle/>
        <a:p>
          <a:endParaRPr lang="en-IN" dirty="0"/>
        </a:p>
      </dgm:t>
    </dgm:pt>
    <dgm:pt modelId="{EEF9E8EA-2A8C-413A-AC4B-1C67007798B1}" type="parTrans" cxnId="{E0D32B39-33AA-4453-B507-755CCA9FDE1B}">
      <dgm:prSet/>
      <dgm:spPr/>
      <dgm:t>
        <a:bodyPr/>
        <a:lstStyle/>
        <a:p>
          <a:endParaRPr lang="en-IN"/>
        </a:p>
      </dgm:t>
    </dgm:pt>
    <dgm:pt modelId="{5E73AA6D-6CFE-474F-921B-652D55557F90}" type="sibTrans" cxnId="{E0D32B39-33AA-4453-B507-755CCA9FDE1B}">
      <dgm:prSet/>
      <dgm:spPr/>
      <dgm:t>
        <a:bodyPr/>
        <a:lstStyle/>
        <a:p>
          <a:endParaRPr lang="en-IN"/>
        </a:p>
      </dgm:t>
    </dgm:pt>
    <dgm:pt modelId="{07FA0C90-ADBE-452E-83EE-66EC67D43CB3}">
      <dgm:prSet phldrT="[Text]"/>
      <dgm:spPr/>
      <dgm:t>
        <a:bodyPr/>
        <a:lstStyle/>
        <a:p>
          <a:pPr>
            <a:buNone/>
          </a:pPr>
          <a:r>
            <a:rPr lang="en-US" b="0" i="0" dirty="0"/>
            <a:t>Identify web form action URLs and input field names accurately</a:t>
          </a:r>
          <a:endParaRPr lang="en-IN" dirty="0"/>
        </a:p>
      </dgm:t>
    </dgm:pt>
    <dgm:pt modelId="{4B6F2217-D61B-46BB-A4EE-24DF882BD4C1}" type="parTrans" cxnId="{CA6BB48D-3211-4060-900B-DB38AAD2A27A}">
      <dgm:prSet/>
      <dgm:spPr/>
      <dgm:t>
        <a:bodyPr/>
        <a:lstStyle/>
        <a:p>
          <a:endParaRPr lang="en-IN"/>
        </a:p>
      </dgm:t>
    </dgm:pt>
    <dgm:pt modelId="{AA775D0E-E85A-48B9-9284-62F8B23900CA}" type="sibTrans" cxnId="{CA6BB48D-3211-4060-900B-DB38AAD2A27A}">
      <dgm:prSet/>
      <dgm:spPr/>
      <dgm:t>
        <a:bodyPr/>
        <a:lstStyle/>
        <a:p>
          <a:endParaRPr lang="en-IN"/>
        </a:p>
      </dgm:t>
    </dgm:pt>
    <dgm:pt modelId="{A0D0B05A-6DE0-46C9-9541-C33B7C416F68}">
      <dgm:prSet phldrT="[Text]"/>
      <dgm:spPr/>
      <dgm:t>
        <a:bodyPr/>
        <a:lstStyle/>
        <a:p>
          <a:pPr>
            <a:buNone/>
          </a:pPr>
          <a:r>
            <a:rPr lang="en-US" b="0" i="0" dirty="0"/>
            <a:t>Run Hydra commands to automate testing of username-password pairs</a:t>
          </a:r>
          <a:endParaRPr lang="en-IN" dirty="0"/>
        </a:p>
      </dgm:t>
    </dgm:pt>
    <dgm:pt modelId="{F8D336DA-B52D-40BE-9D6E-6DFDB3AB330F}" type="parTrans" cxnId="{31D6CB9A-84F3-443B-AE99-3E124E006AA3}">
      <dgm:prSet/>
      <dgm:spPr/>
      <dgm:t>
        <a:bodyPr/>
        <a:lstStyle/>
        <a:p>
          <a:endParaRPr lang="en-IN"/>
        </a:p>
      </dgm:t>
    </dgm:pt>
    <dgm:pt modelId="{3FFF10DA-3C74-4993-8059-78351F2CE9FA}" type="sibTrans" cxnId="{31D6CB9A-84F3-443B-AE99-3E124E006AA3}">
      <dgm:prSet/>
      <dgm:spPr/>
      <dgm:t>
        <a:bodyPr/>
        <a:lstStyle/>
        <a:p>
          <a:endParaRPr lang="en-IN"/>
        </a:p>
      </dgm:t>
    </dgm:pt>
    <dgm:pt modelId="{A67EDC55-4652-4327-A66A-0ACEFB1A6813}">
      <dgm:prSet phldrT="[Text]"/>
      <dgm:spPr/>
      <dgm:t>
        <a:bodyPr/>
        <a:lstStyle/>
        <a:p>
          <a:pPr>
            <a:buNone/>
          </a:pPr>
          <a:r>
            <a:rPr lang="en-US" b="0" i="0" dirty="0"/>
            <a:t>Monitor Hydra output to detect valid credentials through server response patterns</a:t>
          </a:r>
          <a:endParaRPr lang="en-IN" dirty="0"/>
        </a:p>
      </dgm:t>
    </dgm:pt>
    <dgm:pt modelId="{7E41FBB0-6B50-4C78-971C-C2C55C959D3B}" type="parTrans" cxnId="{47F2CF24-9AFD-49F8-80C7-F2AD9D115004}">
      <dgm:prSet/>
      <dgm:spPr/>
      <dgm:t>
        <a:bodyPr/>
        <a:lstStyle/>
        <a:p>
          <a:endParaRPr lang="en-IN"/>
        </a:p>
      </dgm:t>
    </dgm:pt>
    <dgm:pt modelId="{31D96C16-5C20-46A8-A1CA-ECE84386B35B}" type="sibTrans" cxnId="{47F2CF24-9AFD-49F8-80C7-F2AD9D115004}">
      <dgm:prSet/>
      <dgm:spPr/>
      <dgm:t>
        <a:bodyPr/>
        <a:lstStyle/>
        <a:p>
          <a:endParaRPr lang="en-IN"/>
        </a:p>
      </dgm:t>
    </dgm:pt>
    <dgm:pt modelId="{0672EA2F-0763-4A49-B50B-F292541659FE}">
      <dgm:prSet phldrT="[Text]"/>
      <dgm:spPr/>
      <dgm:t>
        <a:bodyPr/>
        <a:lstStyle/>
        <a:p>
          <a:pPr>
            <a:buNone/>
          </a:pPr>
          <a:r>
            <a:rPr lang="en-US" b="0" i="0" dirty="0"/>
            <a:t>Demonstrate the efficiency of automated brute-force attacks on web forms</a:t>
          </a:r>
          <a:endParaRPr lang="en-IN" dirty="0"/>
        </a:p>
      </dgm:t>
    </dgm:pt>
    <dgm:pt modelId="{C763038C-457A-4C01-9AA4-41A6BB6610F6}" type="parTrans" cxnId="{11BBE300-498C-40D0-BC11-94E421AF690B}">
      <dgm:prSet/>
      <dgm:spPr/>
      <dgm:t>
        <a:bodyPr/>
        <a:lstStyle/>
        <a:p>
          <a:endParaRPr lang="en-IN"/>
        </a:p>
      </dgm:t>
    </dgm:pt>
    <dgm:pt modelId="{BA942715-352B-40F1-B498-7FE550E8983F}" type="sibTrans" cxnId="{11BBE300-498C-40D0-BC11-94E421AF690B}">
      <dgm:prSet/>
      <dgm:spPr/>
      <dgm:t>
        <a:bodyPr/>
        <a:lstStyle/>
        <a:p>
          <a:endParaRPr lang="en-IN"/>
        </a:p>
      </dgm:t>
    </dgm:pt>
    <dgm:pt modelId="{05DDC032-1959-439A-997B-1F51250E2784}">
      <dgm:prSet phldrT="[Text]"/>
      <dgm:spPr/>
      <dgm:t>
        <a:bodyPr/>
        <a:lstStyle/>
        <a:p>
          <a:pPr>
            <a:buNone/>
          </a:pPr>
          <a:r>
            <a:rPr lang="en-US" b="0" i="0"/>
            <a:t>Understand practical application of Hydra for penetration testing and security analysis</a:t>
          </a:r>
        </a:p>
        <a:p>
          <a:pPr>
            <a:buNone/>
          </a:pPr>
          <a:endParaRPr lang="en-IN" dirty="0"/>
        </a:p>
      </dgm:t>
    </dgm:pt>
    <dgm:pt modelId="{0EDB01DD-3AD2-4679-9856-2A971D5E67E5}" type="parTrans" cxnId="{4FF2EF7F-C543-46A8-921A-58565275F3D3}">
      <dgm:prSet/>
      <dgm:spPr/>
      <dgm:t>
        <a:bodyPr/>
        <a:lstStyle/>
        <a:p>
          <a:endParaRPr lang="en-IN"/>
        </a:p>
      </dgm:t>
    </dgm:pt>
    <dgm:pt modelId="{2C2C4EED-F94A-4756-AA6E-D1CC4D659969}" type="sibTrans" cxnId="{4FF2EF7F-C543-46A8-921A-58565275F3D3}">
      <dgm:prSet/>
      <dgm:spPr/>
      <dgm:t>
        <a:bodyPr/>
        <a:lstStyle/>
        <a:p>
          <a:endParaRPr lang="en-IN"/>
        </a:p>
      </dgm:t>
    </dgm:pt>
    <dgm:pt modelId="{2C83B74E-9917-49B7-88ED-9F74FDAF01EF}" type="pres">
      <dgm:prSet presAssocID="{60A90B1A-EBCC-4C54-99A1-BAAA8A2BB829}" presName="vert0" presStyleCnt="0">
        <dgm:presLayoutVars>
          <dgm:dir/>
          <dgm:animOne val="branch"/>
          <dgm:animLvl val="lvl"/>
        </dgm:presLayoutVars>
      </dgm:prSet>
      <dgm:spPr/>
    </dgm:pt>
    <dgm:pt modelId="{8674C1FD-75D4-4060-933E-962C5753D7A8}" type="pres">
      <dgm:prSet presAssocID="{F574BBF7-36BD-44C4-9809-C0D770D6B0D0}" presName="thickLine" presStyleLbl="alignNode1" presStyleIdx="0" presStyleCnt="1"/>
      <dgm:spPr/>
    </dgm:pt>
    <dgm:pt modelId="{771B44BA-380B-4BEA-8FB9-65D8E84C70B4}" type="pres">
      <dgm:prSet presAssocID="{F574BBF7-36BD-44C4-9809-C0D770D6B0D0}" presName="horz1" presStyleCnt="0"/>
      <dgm:spPr/>
    </dgm:pt>
    <dgm:pt modelId="{907F7243-26DE-4B7E-B03C-B3B3C03F0E20}" type="pres">
      <dgm:prSet presAssocID="{F574BBF7-36BD-44C4-9809-C0D770D6B0D0}" presName="tx1" presStyleLbl="revTx" presStyleIdx="0" presStyleCnt="6" custFlipHor="1" custScaleX="3040"/>
      <dgm:spPr/>
    </dgm:pt>
    <dgm:pt modelId="{EBE95A13-AE29-43A5-858F-8415B1BCB361}" type="pres">
      <dgm:prSet presAssocID="{F574BBF7-36BD-44C4-9809-C0D770D6B0D0}" presName="vert1" presStyleCnt="0"/>
      <dgm:spPr/>
    </dgm:pt>
    <dgm:pt modelId="{EAB7E954-404B-47A4-9890-93DC7817E528}" type="pres">
      <dgm:prSet presAssocID="{07FA0C90-ADBE-452E-83EE-66EC67D43CB3}" presName="vertSpace2a" presStyleCnt="0"/>
      <dgm:spPr/>
    </dgm:pt>
    <dgm:pt modelId="{3596C92F-DBEC-4A49-89A6-FFEE983CF026}" type="pres">
      <dgm:prSet presAssocID="{07FA0C90-ADBE-452E-83EE-66EC67D43CB3}" presName="horz2" presStyleCnt="0"/>
      <dgm:spPr/>
    </dgm:pt>
    <dgm:pt modelId="{A41315EF-FCDB-4583-BB03-0EA55F85E5C6}" type="pres">
      <dgm:prSet presAssocID="{07FA0C90-ADBE-452E-83EE-66EC67D43CB3}" presName="horzSpace2" presStyleCnt="0"/>
      <dgm:spPr/>
    </dgm:pt>
    <dgm:pt modelId="{A8F3789C-9F63-4D41-A14C-417727461409}" type="pres">
      <dgm:prSet presAssocID="{07FA0C90-ADBE-452E-83EE-66EC67D43CB3}" presName="tx2" presStyleLbl="revTx" presStyleIdx="1" presStyleCnt="6"/>
      <dgm:spPr/>
    </dgm:pt>
    <dgm:pt modelId="{FF6AD542-97F1-4683-BFD4-357FA7536A6A}" type="pres">
      <dgm:prSet presAssocID="{07FA0C90-ADBE-452E-83EE-66EC67D43CB3}" presName="vert2" presStyleCnt="0"/>
      <dgm:spPr/>
    </dgm:pt>
    <dgm:pt modelId="{5D43CDED-DF88-4D80-80BC-1C38B6B299E4}" type="pres">
      <dgm:prSet presAssocID="{07FA0C90-ADBE-452E-83EE-66EC67D43CB3}" presName="thinLine2b" presStyleLbl="callout" presStyleIdx="0" presStyleCnt="5"/>
      <dgm:spPr/>
    </dgm:pt>
    <dgm:pt modelId="{0986E3D3-52C4-4242-B5CE-3FD57174A207}" type="pres">
      <dgm:prSet presAssocID="{07FA0C90-ADBE-452E-83EE-66EC67D43CB3}" presName="vertSpace2b" presStyleCnt="0"/>
      <dgm:spPr/>
    </dgm:pt>
    <dgm:pt modelId="{E6A3E86B-C217-4E03-A8D4-166B681DB1AB}" type="pres">
      <dgm:prSet presAssocID="{A0D0B05A-6DE0-46C9-9541-C33B7C416F68}" presName="horz2" presStyleCnt="0"/>
      <dgm:spPr/>
    </dgm:pt>
    <dgm:pt modelId="{82313567-3D61-4D74-A01D-7DA0F5A5FFE3}" type="pres">
      <dgm:prSet presAssocID="{A0D0B05A-6DE0-46C9-9541-C33B7C416F68}" presName="horzSpace2" presStyleCnt="0"/>
      <dgm:spPr/>
    </dgm:pt>
    <dgm:pt modelId="{5FF3EA90-175E-452F-A0E9-5976DB5332F6}" type="pres">
      <dgm:prSet presAssocID="{A0D0B05A-6DE0-46C9-9541-C33B7C416F68}" presName="tx2" presStyleLbl="revTx" presStyleIdx="2" presStyleCnt="6"/>
      <dgm:spPr/>
    </dgm:pt>
    <dgm:pt modelId="{34F1B22F-1FAF-4CEC-B29B-BB59348BEA84}" type="pres">
      <dgm:prSet presAssocID="{A0D0B05A-6DE0-46C9-9541-C33B7C416F68}" presName="vert2" presStyleCnt="0"/>
      <dgm:spPr/>
    </dgm:pt>
    <dgm:pt modelId="{E47AAFD7-388D-4FE9-BCEB-9238B6A96B50}" type="pres">
      <dgm:prSet presAssocID="{A0D0B05A-6DE0-46C9-9541-C33B7C416F68}" presName="thinLine2b" presStyleLbl="callout" presStyleIdx="1" presStyleCnt="5"/>
      <dgm:spPr/>
    </dgm:pt>
    <dgm:pt modelId="{8D4A49F7-A237-4295-B63E-BF54F8B243A0}" type="pres">
      <dgm:prSet presAssocID="{A0D0B05A-6DE0-46C9-9541-C33B7C416F68}" presName="vertSpace2b" presStyleCnt="0"/>
      <dgm:spPr/>
    </dgm:pt>
    <dgm:pt modelId="{360E1DCE-559D-4320-9C82-AD20A17D0F63}" type="pres">
      <dgm:prSet presAssocID="{A67EDC55-4652-4327-A66A-0ACEFB1A6813}" presName="horz2" presStyleCnt="0"/>
      <dgm:spPr/>
    </dgm:pt>
    <dgm:pt modelId="{1ED6FE21-4A45-48A8-83DE-932ECFE5A656}" type="pres">
      <dgm:prSet presAssocID="{A67EDC55-4652-4327-A66A-0ACEFB1A6813}" presName="horzSpace2" presStyleCnt="0"/>
      <dgm:spPr/>
    </dgm:pt>
    <dgm:pt modelId="{A9AD0D2F-C619-4A91-87F7-27200D39C2CE}" type="pres">
      <dgm:prSet presAssocID="{A67EDC55-4652-4327-A66A-0ACEFB1A6813}" presName="tx2" presStyleLbl="revTx" presStyleIdx="3" presStyleCnt="6"/>
      <dgm:spPr/>
    </dgm:pt>
    <dgm:pt modelId="{B25021E2-E173-4C98-9C45-2A278BE46E3C}" type="pres">
      <dgm:prSet presAssocID="{A67EDC55-4652-4327-A66A-0ACEFB1A6813}" presName="vert2" presStyleCnt="0"/>
      <dgm:spPr/>
    </dgm:pt>
    <dgm:pt modelId="{27BE1327-E2DB-4748-9100-83CCADC6F8D1}" type="pres">
      <dgm:prSet presAssocID="{A67EDC55-4652-4327-A66A-0ACEFB1A6813}" presName="thinLine2b" presStyleLbl="callout" presStyleIdx="2" presStyleCnt="5"/>
      <dgm:spPr/>
    </dgm:pt>
    <dgm:pt modelId="{3DC7A330-D91C-462A-ADD2-2F048415B2DD}" type="pres">
      <dgm:prSet presAssocID="{A67EDC55-4652-4327-A66A-0ACEFB1A6813}" presName="vertSpace2b" presStyleCnt="0"/>
      <dgm:spPr/>
    </dgm:pt>
    <dgm:pt modelId="{0FB15140-CC70-4E71-9171-A6E24DB45680}" type="pres">
      <dgm:prSet presAssocID="{0672EA2F-0763-4A49-B50B-F292541659FE}" presName="horz2" presStyleCnt="0"/>
      <dgm:spPr/>
    </dgm:pt>
    <dgm:pt modelId="{497219CF-0045-44DB-92ED-6EB2568A45EA}" type="pres">
      <dgm:prSet presAssocID="{0672EA2F-0763-4A49-B50B-F292541659FE}" presName="horzSpace2" presStyleCnt="0"/>
      <dgm:spPr/>
    </dgm:pt>
    <dgm:pt modelId="{BE3D217F-C90A-4C36-9EC8-767A53AA9061}" type="pres">
      <dgm:prSet presAssocID="{0672EA2F-0763-4A49-B50B-F292541659FE}" presName="tx2" presStyleLbl="revTx" presStyleIdx="4" presStyleCnt="6"/>
      <dgm:spPr/>
    </dgm:pt>
    <dgm:pt modelId="{67050F3C-672D-482D-9992-A5EBE96DB380}" type="pres">
      <dgm:prSet presAssocID="{0672EA2F-0763-4A49-B50B-F292541659FE}" presName="vert2" presStyleCnt="0"/>
      <dgm:spPr/>
    </dgm:pt>
    <dgm:pt modelId="{098B5869-2CB4-43ED-8F8A-9517BF946577}" type="pres">
      <dgm:prSet presAssocID="{0672EA2F-0763-4A49-B50B-F292541659FE}" presName="thinLine2b" presStyleLbl="callout" presStyleIdx="3" presStyleCnt="5"/>
      <dgm:spPr/>
    </dgm:pt>
    <dgm:pt modelId="{A8B2CF0A-858F-4BFF-AD7D-3627B919A93E}" type="pres">
      <dgm:prSet presAssocID="{0672EA2F-0763-4A49-B50B-F292541659FE}" presName="vertSpace2b" presStyleCnt="0"/>
      <dgm:spPr/>
    </dgm:pt>
    <dgm:pt modelId="{BA9795A9-9DB2-426A-A661-DA82C728A94E}" type="pres">
      <dgm:prSet presAssocID="{05DDC032-1959-439A-997B-1F51250E2784}" presName="horz2" presStyleCnt="0"/>
      <dgm:spPr/>
    </dgm:pt>
    <dgm:pt modelId="{E9B1AE2B-4E34-4473-8CA0-DBEFE05DEA17}" type="pres">
      <dgm:prSet presAssocID="{05DDC032-1959-439A-997B-1F51250E2784}" presName="horzSpace2" presStyleCnt="0"/>
      <dgm:spPr/>
    </dgm:pt>
    <dgm:pt modelId="{73CA0E66-A7C8-4C05-968D-03136DA5D51C}" type="pres">
      <dgm:prSet presAssocID="{05DDC032-1959-439A-997B-1F51250E2784}" presName="tx2" presStyleLbl="revTx" presStyleIdx="5" presStyleCnt="6"/>
      <dgm:spPr/>
    </dgm:pt>
    <dgm:pt modelId="{670A513B-FC1D-4540-A0B0-F5EE23CDE824}" type="pres">
      <dgm:prSet presAssocID="{05DDC032-1959-439A-997B-1F51250E2784}" presName="vert2" presStyleCnt="0"/>
      <dgm:spPr/>
    </dgm:pt>
    <dgm:pt modelId="{6F4B027A-7CB6-4495-B26D-FEA7A4CE9E0C}" type="pres">
      <dgm:prSet presAssocID="{05DDC032-1959-439A-997B-1F51250E2784}" presName="thinLine2b" presStyleLbl="callout" presStyleIdx="4" presStyleCnt="5"/>
      <dgm:spPr/>
    </dgm:pt>
    <dgm:pt modelId="{C945960C-CCB7-4A80-8466-4399169F2E63}" type="pres">
      <dgm:prSet presAssocID="{05DDC032-1959-439A-997B-1F51250E2784}" presName="vertSpace2b" presStyleCnt="0"/>
      <dgm:spPr/>
    </dgm:pt>
  </dgm:ptLst>
  <dgm:cxnLst>
    <dgm:cxn modelId="{11BBE300-498C-40D0-BC11-94E421AF690B}" srcId="{F574BBF7-36BD-44C4-9809-C0D770D6B0D0}" destId="{0672EA2F-0763-4A49-B50B-F292541659FE}" srcOrd="3" destOrd="0" parTransId="{C763038C-457A-4C01-9AA4-41A6BB6610F6}" sibTransId="{BA942715-352B-40F1-B498-7FE550E8983F}"/>
    <dgm:cxn modelId="{47F2CF24-9AFD-49F8-80C7-F2AD9D115004}" srcId="{F574BBF7-36BD-44C4-9809-C0D770D6B0D0}" destId="{A67EDC55-4652-4327-A66A-0ACEFB1A6813}" srcOrd="2" destOrd="0" parTransId="{7E41FBB0-6B50-4C78-971C-C2C55C959D3B}" sibTransId="{31D96C16-5C20-46A8-A1CA-ECE84386B35B}"/>
    <dgm:cxn modelId="{E0D32B39-33AA-4453-B507-755CCA9FDE1B}" srcId="{60A90B1A-EBCC-4C54-99A1-BAAA8A2BB829}" destId="{F574BBF7-36BD-44C4-9809-C0D770D6B0D0}" srcOrd="0" destOrd="0" parTransId="{EEF9E8EA-2A8C-413A-AC4B-1C67007798B1}" sibTransId="{5E73AA6D-6CFE-474F-921B-652D55557F90}"/>
    <dgm:cxn modelId="{D0CD674C-3CD5-421B-A408-DD5D19F0C9D9}" type="presOf" srcId="{60A90B1A-EBCC-4C54-99A1-BAAA8A2BB829}" destId="{2C83B74E-9917-49B7-88ED-9F74FDAF01EF}" srcOrd="0" destOrd="0" presId="urn:microsoft.com/office/officeart/2008/layout/LinedList"/>
    <dgm:cxn modelId="{60975978-55C5-4499-B18B-1536F8790B7B}" type="presOf" srcId="{F574BBF7-36BD-44C4-9809-C0D770D6B0D0}" destId="{907F7243-26DE-4B7E-B03C-B3B3C03F0E20}" srcOrd="0" destOrd="0" presId="urn:microsoft.com/office/officeart/2008/layout/LinedList"/>
    <dgm:cxn modelId="{8CD9DF5A-F888-4A21-8148-62E6D6EB7991}" type="presOf" srcId="{07FA0C90-ADBE-452E-83EE-66EC67D43CB3}" destId="{A8F3789C-9F63-4D41-A14C-417727461409}" srcOrd="0" destOrd="0" presId="urn:microsoft.com/office/officeart/2008/layout/LinedList"/>
    <dgm:cxn modelId="{4FF2EF7F-C543-46A8-921A-58565275F3D3}" srcId="{F574BBF7-36BD-44C4-9809-C0D770D6B0D0}" destId="{05DDC032-1959-439A-997B-1F51250E2784}" srcOrd="4" destOrd="0" parTransId="{0EDB01DD-3AD2-4679-9856-2A971D5E67E5}" sibTransId="{2C2C4EED-F94A-4756-AA6E-D1CC4D659969}"/>
    <dgm:cxn modelId="{CA6BB48D-3211-4060-900B-DB38AAD2A27A}" srcId="{F574BBF7-36BD-44C4-9809-C0D770D6B0D0}" destId="{07FA0C90-ADBE-452E-83EE-66EC67D43CB3}" srcOrd="0" destOrd="0" parTransId="{4B6F2217-D61B-46BB-A4EE-24DF882BD4C1}" sibTransId="{AA775D0E-E85A-48B9-9284-62F8B23900CA}"/>
    <dgm:cxn modelId="{B9FB4C8F-250E-432F-AFF2-8A451698DC93}" type="presOf" srcId="{A0D0B05A-6DE0-46C9-9541-C33B7C416F68}" destId="{5FF3EA90-175E-452F-A0E9-5976DB5332F6}" srcOrd="0" destOrd="0" presId="urn:microsoft.com/office/officeart/2008/layout/LinedList"/>
    <dgm:cxn modelId="{31D6CB9A-84F3-443B-AE99-3E124E006AA3}" srcId="{F574BBF7-36BD-44C4-9809-C0D770D6B0D0}" destId="{A0D0B05A-6DE0-46C9-9541-C33B7C416F68}" srcOrd="1" destOrd="0" parTransId="{F8D336DA-B52D-40BE-9D6E-6DFDB3AB330F}" sibTransId="{3FFF10DA-3C74-4993-8059-78351F2CE9FA}"/>
    <dgm:cxn modelId="{1A70EF9E-49D5-4C57-8704-246333730198}" type="presOf" srcId="{05DDC032-1959-439A-997B-1F51250E2784}" destId="{73CA0E66-A7C8-4C05-968D-03136DA5D51C}" srcOrd="0" destOrd="0" presId="urn:microsoft.com/office/officeart/2008/layout/LinedList"/>
    <dgm:cxn modelId="{2F58A2CA-1632-402E-8E7C-642567BDEFE0}" type="presOf" srcId="{0672EA2F-0763-4A49-B50B-F292541659FE}" destId="{BE3D217F-C90A-4C36-9EC8-767A53AA9061}" srcOrd="0" destOrd="0" presId="urn:microsoft.com/office/officeart/2008/layout/LinedList"/>
    <dgm:cxn modelId="{23DCBFD3-AFF1-4515-8818-872CD1FDBF09}" type="presOf" srcId="{A67EDC55-4652-4327-A66A-0ACEFB1A6813}" destId="{A9AD0D2F-C619-4A91-87F7-27200D39C2CE}" srcOrd="0" destOrd="0" presId="urn:microsoft.com/office/officeart/2008/layout/LinedList"/>
    <dgm:cxn modelId="{FC8CCFC6-B8B1-4EFD-8D34-C1CDFD63AE30}" type="presParOf" srcId="{2C83B74E-9917-49B7-88ED-9F74FDAF01EF}" destId="{8674C1FD-75D4-4060-933E-962C5753D7A8}" srcOrd="0" destOrd="0" presId="urn:microsoft.com/office/officeart/2008/layout/LinedList"/>
    <dgm:cxn modelId="{4484B6DF-EAFE-4603-A0CC-C7B7947FA980}" type="presParOf" srcId="{2C83B74E-9917-49B7-88ED-9F74FDAF01EF}" destId="{771B44BA-380B-4BEA-8FB9-65D8E84C70B4}" srcOrd="1" destOrd="0" presId="urn:microsoft.com/office/officeart/2008/layout/LinedList"/>
    <dgm:cxn modelId="{4CB2EAD0-EF44-4FD7-89CA-641B40FA3BF3}" type="presParOf" srcId="{771B44BA-380B-4BEA-8FB9-65D8E84C70B4}" destId="{907F7243-26DE-4B7E-B03C-B3B3C03F0E20}" srcOrd="0" destOrd="0" presId="urn:microsoft.com/office/officeart/2008/layout/LinedList"/>
    <dgm:cxn modelId="{3739F1D6-CE4B-4E78-9037-19B12DC17667}" type="presParOf" srcId="{771B44BA-380B-4BEA-8FB9-65D8E84C70B4}" destId="{EBE95A13-AE29-43A5-858F-8415B1BCB361}" srcOrd="1" destOrd="0" presId="urn:microsoft.com/office/officeart/2008/layout/LinedList"/>
    <dgm:cxn modelId="{6FECBDFA-FA0C-4A92-914F-1BE6DD4812A5}" type="presParOf" srcId="{EBE95A13-AE29-43A5-858F-8415B1BCB361}" destId="{EAB7E954-404B-47A4-9890-93DC7817E528}" srcOrd="0" destOrd="0" presId="urn:microsoft.com/office/officeart/2008/layout/LinedList"/>
    <dgm:cxn modelId="{C1026CAF-817A-44CE-972D-5F0D93F3F900}" type="presParOf" srcId="{EBE95A13-AE29-43A5-858F-8415B1BCB361}" destId="{3596C92F-DBEC-4A49-89A6-FFEE983CF026}" srcOrd="1" destOrd="0" presId="urn:microsoft.com/office/officeart/2008/layout/LinedList"/>
    <dgm:cxn modelId="{065803B2-C1B5-4420-BFE9-B171A832EA9C}" type="presParOf" srcId="{3596C92F-DBEC-4A49-89A6-FFEE983CF026}" destId="{A41315EF-FCDB-4583-BB03-0EA55F85E5C6}" srcOrd="0" destOrd="0" presId="urn:microsoft.com/office/officeart/2008/layout/LinedList"/>
    <dgm:cxn modelId="{46548188-78F2-4082-BC17-24919F977859}" type="presParOf" srcId="{3596C92F-DBEC-4A49-89A6-FFEE983CF026}" destId="{A8F3789C-9F63-4D41-A14C-417727461409}" srcOrd="1" destOrd="0" presId="urn:microsoft.com/office/officeart/2008/layout/LinedList"/>
    <dgm:cxn modelId="{CC592BB3-83AB-429F-A29E-1C6DC6106965}" type="presParOf" srcId="{3596C92F-DBEC-4A49-89A6-FFEE983CF026}" destId="{FF6AD542-97F1-4683-BFD4-357FA7536A6A}" srcOrd="2" destOrd="0" presId="urn:microsoft.com/office/officeart/2008/layout/LinedList"/>
    <dgm:cxn modelId="{53A54F05-6FD8-429C-95AC-97A8108869F3}" type="presParOf" srcId="{EBE95A13-AE29-43A5-858F-8415B1BCB361}" destId="{5D43CDED-DF88-4D80-80BC-1C38B6B299E4}" srcOrd="2" destOrd="0" presId="urn:microsoft.com/office/officeart/2008/layout/LinedList"/>
    <dgm:cxn modelId="{9D98B1AB-1278-463A-9834-61B66889F93E}" type="presParOf" srcId="{EBE95A13-AE29-43A5-858F-8415B1BCB361}" destId="{0986E3D3-52C4-4242-B5CE-3FD57174A207}" srcOrd="3" destOrd="0" presId="urn:microsoft.com/office/officeart/2008/layout/LinedList"/>
    <dgm:cxn modelId="{89138481-9EF6-4C6D-8E73-D65403DDB59E}" type="presParOf" srcId="{EBE95A13-AE29-43A5-858F-8415B1BCB361}" destId="{E6A3E86B-C217-4E03-A8D4-166B681DB1AB}" srcOrd="4" destOrd="0" presId="urn:microsoft.com/office/officeart/2008/layout/LinedList"/>
    <dgm:cxn modelId="{9D59429E-C267-4AF8-A890-6D027EC7F420}" type="presParOf" srcId="{E6A3E86B-C217-4E03-A8D4-166B681DB1AB}" destId="{82313567-3D61-4D74-A01D-7DA0F5A5FFE3}" srcOrd="0" destOrd="0" presId="urn:microsoft.com/office/officeart/2008/layout/LinedList"/>
    <dgm:cxn modelId="{7ADF97E0-3E30-4459-8E1E-CB8C10C24833}" type="presParOf" srcId="{E6A3E86B-C217-4E03-A8D4-166B681DB1AB}" destId="{5FF3EA90-175E-452F-A0E9-5976DB5332F6}" srcOrd="1" destOrd="0" presId="urn:microsoft.com/office/officeart/2008/layout/LinedList"/>
    <dgm:cxn modelId="{2494A904-EBE8-4AAB-8452-311E08689B47}" type="presParOf" srcId="{E6A3E86B-C217-4E03-A8D4-166B681DB1AB}" destId="{34F1B22F-1FAF-4CEC-B29B-BB59348BEA84}" srcOrd="2" destOrd="0" presId="urn:microsoft.com/office/officeart/2008/layout/LinedList"/>
    <dgm:cxn modelId="{D0ADB9B9-35AA-44C3-85BC-A54131081A09}" type="presParOf" srcId="{EBE95A13-AE29-43A5-858F-8415B1BCB361}" destId="{E47AAFD7-388D-4FE9-BCEB-9238B6A96B50}" srcOrd="5" destOrd="0" presId="urn:microsoft.com/office/officeart/2008/layout/LinedList"/>
    <dgm:cxn modelId="{765C77BB-47F5-491D-8163-DA9E39C8B851}" type="presParOf" srcId="{EBE95A13-AE29-43A5-858F-8415B1BCB361}" destId="{8D4A49F7-A237-4295-B63E-BF54F8B243A0}" srcOrd="6" destOrd="0" presId="urn:microsoft.com/office/officeart/2008/layout/LinedList"/>
    <dgm:cxn modelId="{E4CB5A53-573D-4512-A788-1B4D5897C0DE}" type="presParOf" srcId="{EBE95A13-AE29-43A5-858F-8415B1BCB361}" destId="{360E1DCE-559D-4320-9C82-AD20A17D0F63}" srcOrd="7" destOrd="0" presId="urn:microsoft.com/office/officeart/2008/layout/LinedList"/>
    <dgm:cxn modelId="{AF0047F4-9DC0-4495-9405-EDBE943B7B24}" type="presParOf" srcId="{360E1DCE-559D-4320-9C82-AD20A17D0F63}" destId="{1ED6FE21-4A45-48A8-83DE-932ECFE5A656}" srcOrd="0" destOrd="0" presId="urn:microsoft.com/office/officeart/2008/layout/LinedList"/>
    <dgm:cxn modelId="{91559604-7182-4F03-9319-D144BFD47325}" type="presParOf" srcId="{360E1DCE-559D-4320-9C82-AD20A17D0F63}" destId="{A9AD0D2F-C619-4A91-87F7-27200D39C2CE}" srcOrd="1" destOrd="0" presId="urn:microsoft.com/office/officeart/2008/layout/LinedList"/>
    <dgm:cxn modelId="{CC1D47DF-D4E0-47D6-A70B-744E1D6E374E}" type="presParOf" srcId="{360E1DCE-559D-4320-9C82-AD20A17D0F63}" destId="{B25021E2-E173-4C98-9C45-2A278BE46E3C}" srcOrd="2" destOrd="0" presId="urn:microsoft.com/office/officeart/2008/layout/LinedList"/>
    <dgm:cxn modelId="{5B7C8AB2-89AA-46D8-871B-CAEF5DE46757}" type="presParOf" srcId="{EBE95A13-AE29-43A5-858F-8415B1BCB361}" destId="{27BE1327-E2DB-4748-9100-83CCADC6F8D1}" srcOrd="8" destOrd="0" presId="urn:microsoft.com/office/officeart/2008/layout/LinedList"/>
    <dgm:cxn modelId="{A511D5DC-F81F-4036-8739-67E3CDA3B361}" type="presParOf" srcId="{EBE95A13-AE29-43A5-858F-8415B1BCB361}" destId="{3DC7A330-D91C-462A-ADD2-2F048415B2DD}" srcOrd="9" destOrd="0" presId="urn:microsoft.com/office/officeart/2008/layout/LinedList"/>
    <dgm:cxn modelId="{E02149E8-9B11-435C-921B-51FF7C28A75D}" type="presParOf" srcId="{EBE95A13-AE29-43A5-858F-8415B1BCB361}" destId="{0FB15140-CC70-4E71-9171-A6E24DB45680}" srcOrd="10" destOrd="0" presId="urn:microsoft.com/office/officeart/2008/layout/LinedList"/>
    <dgm:cxn modelId="{D8374973-A4EB-441E-ABC9-BA6D65224191}" type="presParOf" srcId="{0FB15140-CC70-4E71-9171-A6E24DB45680}" destId="{497219CF-0045-44DB-92ED-6EB2568A45EA}" srcOrd="0" destOrd="0" presId="urn:microsoft.com/office/officeart/2008/layout/LinedList"/>
    <dgm:cxn modelId="{AD448B6A-431F-4A16-B786-19AEDA30DBDA}" type="presParOf" srcId="{0FB15140-CC70-4E71-9171-A6E24DB45680}" destId="{BE3D217F-C90A-4C36-9EC8-767A53AA9061}" srcOrd="1" destOrd="0" presId="urn:microsoft.com/office/officeart/2008/layout/LinedList"/>
    <dgm:cxn modelId="{0EA4F6F6-914E-4795-9514-6ED6C5DB6C0C}" type="presParOf" srcId="{0FB15140-CC70-4E71-9171-A6E24DB45680}" destId="{67050F3C-672D-482D-9992-A5EBE96DB380}" srcOrd="2" destOrd="0" presId="urn:microsoft.com/office/officeart/2008/layout/LinedList"/>
    <dgm:cxn modelId="{D2F85F0F-960B-46C7-A625-51C2E820E25C}" type="presParOf" srcId="{EBE95A13-AE29-43A5-858F-8415B1BCB361}" destId="{098B5869-2CB4-43ED-8F8A-9517BF946577}" srcOrd="11" destOrd="0" presId="urn:microsoft.com/office/officeart/2008/layout/LinedList"/>
    <dgm:cxn modelId="{2E08E2B2-F65D-42D7-AAFF-11B57A914CAE}" type="presParOf" srcId="{EBE95A13-AE29-43A5-858F-8415B1BCB361}" destId="{A8B2CF0A-858F-4BFF-AD7D-3627B919A93E}" srcOrd="12" destOrd="0" presId="urn:microsoft.com/office/officeart/2008/layout/LinedList"/>
    <dgm:cxn modelId="{73FB7649-555F-465D-87F6-FE80AF9977F6}" type="presParOf" srcId="{EBE95A13-AE29-43A5-858F-8415B1BCB361}" destId="{BA9795A9-9DB2-426A-A661-DA82C728A94E}" srcOrd="13" destOrd="0" presId="urn:microsoft.com/office/officeart/2008/layout/LinedList"/>
    <dgm:cxn modelId="{82DCC170-EE78-4AFD-A68B-2E392C366778}" type="presParOf" srcId="{BA9795A9-9DB2-426A-A661-DA82C728A94E}" destId="{E9B1AE2B-4E34-4473-8CA0-DBEFE05DEA17}" srcOrd="0" destOrd="0" presId="urn:microsoft.com/office/officeart/2008/layout/LinedList"/>
    <dgm:cxn modelId="{8FD39882-5795-48E9-8E4B-C884CB33D2F5}" type="presParOf" srcId="{BA9795A9-9DB2-426A-A661-DA82C728A94E}" destId="{73CA0E66-A7C8-4C05-968D-03136DA5D51C}" srcOrd="1" destOrd="0" presId="urn:microsoft.com/office/officeart/2008/layout/LinedList"/>
    <dgm:cxn modelId="{8222A8E6-8CA8-4E1E-9534-7E4D9CA17FBC}" type="presParOf" srcId="{BA9795A9-9DB2-426A-A661-DA82C728A94E}" destId="{670A513B-FC1D-4540-A0B0-F5EE23CDE824}" srcOrd="2" destOrd="0" presId="urn:microsoft.com/office/officeart/2008/layout/LinedList"/>
    <dgm:cxn modelId="{0EC32185-1D36-4E16-BF97-427B19516665}" type="presParOf" srcId="{EBE95A13-AE29-43A5-858F-8415B1BCB361}" destId="{6F4B027A-7CB6-4495-B26D-FEA7A4CE9E0C}" srcOrd="14" destOrd="0" presId="urn:microsoft.com/office/officeart/2008/layout/LinedList"/>
    <dgm:cxn modelId="{04A8B019-4D54-4A12-B752-8886099FEED7}" type="presParOf" srcId="{EBE95A13-AE29-43A5-858F-8415B1BCB361}" destId="{C945960C-CCB7-4A80-8466-4399169F2E63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DDD6F-E105-447D-BD03-9919AC84E1D9}">
      <dsp:nvSpPr>
        <dsp:cNvPr id="0" name=""/>
        <dsp:cNvSpPr/>
      </dsp:nvSpPr>
      <dsp:spPr>
        <a:xfrm>
          <a:off x="3205254" y="1310"/>
          <a:ext cx="1698646" cy="1104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Simulate brute-force attacks on vulnerable web login forms and SSH services</a:t>
          </a:r>
          <a:endParaRPr lang="en-IN" sz="1300" kern="1200" dirty="0"/>
        </a:p>
      </dsp:txBody>
      <dsp:txXfrm>
        <a:off x="3259153" y="55209"/>
        <a:ext cx="1590848" cy="996322"/>
      </dsp:txXfrm>
    </dsp:sp>
    <dsp:sp modelId="{048ED51E-1F78-4673-AEF0-4BD7D0C570AD}">
      <dsp:nvSpPr>
        <dsp:cNvPr id="0" name=""/>
        <dsp:cNvSpPr/>
      </dsp:nvSpPr>
      <dsp:spPr>
        <a:xfrm>
          <a:off x="1849319" y="553370"/>
          <a:ext cx="4410516" cy="4410516"/>
        </a:xfrm>
        <a:custGeom>
          <a:avLst/>
          <a:gdLst/>
          <a:ahLst/>
          <a:cxnLst/>
          <a:rect l="0" t="0" r="0" b="0"/>
          <a:pathLst>
            <a:path>
              <a:moveTo>
                <a:pt x="3281982" y="280724"/>
              </a:moveTo>
              <a:arcTo wR="2205258" hR="2205258" stAng="17953550" swAng="121135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74A646-074B-424E-97A9-BD65C9B76A6A}">
      <dsp:nvSpPr>
        <dsp:cNvPr id="0" name=""/>
        <dsp:cNvSpPr/>
      </dsp:nvSpPr>
      <dsp:spPr>
        <a:xfrm>
          <a:off x="5302579" y="1525106"/>
          <a:ext cx="1698646" cy="1104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Use tools like Burp Suite and Hydra to replicate attacker techniques</a:t>
          </a:r>
          <a:endParaRPr lang="en-IN" sz="1300" kern="1200" dirty="0"/>
        </a:p>
      </dsp:txBody>
      <dsp:txXfrm>
        <a:off x="5356478" y="1579005"/>
        <a:ext cx="1590848" cy="996322"/>
      </dsp:txXfrm>
    </dsp:sp>
    <dsp:sp modelId="{3604E0C9-A014-48DB-945B-EADB656967AF}">
      <dsp:nvSpPr>
        <dsp:cNvPr id="0" name=""/>
        <dsp:cNvSpPr/>
      </dsp:nvSpPr>
      <dsp:spPr>
        <a:xfrm>
          <a:off x="1849319" y="553370"/>
          <a:ext cx="4410516" cy="4410516"/>
        </a:xfrm>
        <a:custGeom>
          <a:avLst/>
          <a:gdLst/>
          <a:ahLst/>
          <a:cxnLst/>
          <a:rect l="0" t="0" r="0" b="0"/>
          <a:pathLst>
            <a:path>
              <a:moveTo>
                <a:pt x="4405224" y="2357951"/>
              </a:moveTo>
              <a:arcTo wR="2205258" hR="2205258" stAng="21838222" swAng="135958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6E2D95-8A5B-4359-8AE5-C42A1E78BDDE}">
      <dsp:nvSpPr>
        <dsp:cNvPr id="0" name=""/>
        <dsp:cNvSpPr/>
      </dsp:nvSpPr>
      <dsp:spPr>
        <a:xfrm>
          <a:off x="4501472" y="3990660"/>
          <a:ext cx="1698646" cy="1104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Understand how attackers exploit weak authentication systems</a:t>
          </a:r>
          <a:endParaRPr lang="en-IN" sz="1300" kern="1200" dirty="0"/>
        </a:p>
      </dsp:txBody>
      <dsp:txXfrm>
        <a:off x="4555371" y="4044559"/>
        <a:ext cx="1590848" cy="996322"/>
      </dsp:txXfrm>
    </dsp:sp>
    <dsp:sp modelId="{B8F0D0BF-A31A-4D2C-BA87-7AD1C1716F2B}">
      <dsp:nvSpPr>
        <dsp:cNvPr id="0" name=""/>
        <dsp:cNvSpPr/>
      </dsp:nvSpPr>
      <dsp:spPr>
        <a:xfrm>
          <a:off x="1849319" y="553370"/>
          <a:ext cx="4410516" cy="4410516"/>
        </a:xfrm>
        <a:custGeom>
          <a:avLst/>
          <a:gdLst/>
          <a:ahLst/>
          <a:cxnLst/>
          <a:rect l="0" t="0" r="0" b="0"/>
          <a:pathLst>
            <a:path>
              <a:moveTo>
                <a:pt x="2475828" y="4393855"/>
              </a:moveTo>
              <a:arcTo wR="2205258" hR="2205258" stAng="4977146" swAng="84570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4452F-C979-4B56-BE9B-39728232838C}">
      <dsp:nvSpPr>
        <dsp:cNvPr id="0" name=""/>
        <dsp:cNvSpPr/>
      </dsp:nvSpPr>
      <dsp:spPr>
        <a:xfrm>
          <a:off x="1909036" y="3990660"/>
          <a:ext cx="1698646" cy="1104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Highlight risks of poor credential security through hands-on exercises</a:t>
          </a:r>
          <a:endParaRPr lang="en-IN" sz="1300" kern="1200" dirty="0"/>
        </a:p>
      </dsp:txBody>
      <dsp:txXfrm>
        <a:off x="1962935" y="4044559"/>
        <a:ext cx="1590848" cy="996322"/>
      </dsp:txXfrm>
    </dsp:sp>
    <dsp:sp modelId="{27DF2508-5F30-4820-80D0-FD3B2CA6AC5A}">
      <dsp:nvSpPr>
        <dsp:cNvPr id="0" name=""/>
        <dsp:cNvSpPr/>
      </dsp:nvSpPr>
      <dsp:spPr>
        <a:xfrm>
          <a:off x="1849319" y="553370"/>
          <a:ext cx="4410516" cy="4410516"/>
        </a:xfrm>
        <a:custGeom>
          <a:avLst/>
          <a:gdLst/>
          <a:ahLst/>
          <a:cxnLst/>
          <a:rect l="0" t="0" r="0" b="0"/>
          <a:pathLst>
            <a:path>
              <a:moveTo>
                <a:pt x="233936" y="3193719"/>
              </a:moveTo>
              <a:arcTo wR="2205258" hR="2205258" stAng="9202192" swAng="135958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91ADA5-E82E-4B16-9ACB-F90364928060}">
      <dsp:nvSpPr>
        <dsp:cNvPr id="0" name=""/>
        <dsp:cNvSpPr/>
      </dsp:nvSpPr>
      <dsp:spPr>
        <a:xfrm>
          <a:off x="1107929" y="1525106"/>
          <a:ext cx="1698646" cy="1104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Demonstrate practical mitigation strategies to defend against brute-force intrusions</a:t>
          </a:r>
          <a:endParaRPr lang="en-IN" sz="1300" kern="1200" dirty="0"/>
        </a:p>
      </dsp:txBody>
      <dsp:txXfrm>
        <a:off x="1161828" y="1579005"/>
        <a:ext cx="1590848" cy="996322"/>
      </dsp:txXfrm>
    </dsp:sp>
    <dsp:sp modelId="{717CBA26-94C7-4C6B-9B05-4696AFA3119A}">
      <dsp:nvSpPr>
        <dsp:cNvPr id="0" name=""/>
        <dsp:cNvSpPr/>
      </dsp:nvSpPr>
      <dsp:spPr>
        <a:xfrm>
          <a:off x="1849319" y="553370"/>
          <a:ext cx="4410516" cy="4410516"/>
        </a:xfrm>
        <a:custGeom>
          <a:avLst/>
          <a:gdLst/>
          <a:ahLst/>
          <a:cxnLst/>
          <a:rect l="0" t="0" r="0" b="0"/>
          <a:pathLst>
            <a:path>
              <a:moveTo>
                <a:pt x="530490" y="770574"/>
              </a:moveTo>
              <a:arcTo wR="2205258" hR="2205258" stAng="13235093" swAng="121135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5B8AC-D204-4165-A057-1E9782274F05}">
      <dsp:nvSpPr>
        <dsp:cNvPr id="0" name=""/>
        <dsp:cNvSpPr/>
      </dsp:nvSpPr>
      <dsp:spPr>
        <a:xfrm>
          <a:off x="2363832" y="248"/>
          <a:ext cx="1710006" cy="11115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Basic understanding of </a:t>
          </a:r>
          <a:r>
            <a:rPr lang="en-US" sz="1200" b="1" i="0" kern="1200" dirty="0"/>
            <a:t>HTTP requests</a:t>
          </a:r>
          <a:r>
            <a:rPr lang="en-US" sz="1200" b="0" i="0" kern="1200" dirty="0"/>
            <a:t> and </a:t>
          </a:r>
          <a:r>
            <a:rPr lang="en-US" sz="1200" b="1" i="0" kern="1200" dirty="0"/>
            <a:t>web forms</a:t>
          </a:r>
          <a:endParaRPr lang="en-IN" sz="1200" kern="1200" dirty="0"/>
        </a:p>
      </dsp:txBody>
      <dsp:txXfrm>
        <a:off x="2418091" y="54507"/>
        <a:ext cx="1601488" cy="1002986"/>
      </dsp:txXfrm>
    </dsp:sp>
    <dsp:sp modelId="{FB2790D1-A651-48BC-8418-413416614971}">
      <dsp:nvSpPr>
        <dsp:cNvPr id="0" name=""/>
        <dsp:cNvSpPr/>
      </dsp:nvSpPr>
      <dsp:spPr>
        <a:xfrm>
          <a:off x="993932" y="556000"/>
          <a:ext cx="4449805" cy="4449805"/>
        </a:xfrm>
        <a:custGeom>
          <a:avLst/>
          <a:gdLst/>
          <a:ahLst/>
          <a:cxnLst/>
          <a:rect l="0" t="0" r="0" b="0"/>
          <a:pathLst>
            <a:path>
              <a:moveTo>
                <a:pt x="3091706" y="175794"/>
              </a:moveTo>
              <a:arcTo wR="2224902" hR="2224902" stAng="17575746" swAng="196609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55E83-DD68-4AC1-A2DB-CAF1AF917FD9}">
      <dsp:nvSpPr>
        <dsp:cNvPr id="0" name=""/>
        <dsp:cNvSpPr/>
      </dsp:nvSpPr>
      <dsp:spPr>
        <a:xfrm>
          <a:off x="4479840" y="1537617"/>
          <a:ext cx="1710006" cy="11115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Familiarity with the </a:t>
          </a:r>
          <a:r>
            <a:rPr lang="en-US" sz="1200" b="1" i="0" kern="1200" dirty="0"/>
            <a:t>Linux terminal</a:t>
          </a:r>
          <a:endParaRPr lang="en-IN" sz="1200" kern="1200" dirty="0"/>
        </a:p>
      </dsp:txBody>
      <dsp:txXfrm>
        <a:off x="4534099" y="1591876"/>
        <a:ext cx="1601488" cy="1002986"/>
      </dsp:txXfrm>
    </dsp:sp>
    <dsp:sp modelId="{6A05B5C7-9D5C-492C-9119-AFA89E62E2BA}">
      <dsp:nvSpPr>
        <dsp:cNvPr id="0" name=""/>
        <dsp:cNvSpPr/>
      </dsp:nvSpPr>
      <dsp:spPr>
        <a:xfrm>
          <a:off x="993932" y="556000"/>
          <a:ext cx="4449805" cy="4449805"/>
        </a:xfrm>
        <a:custGeom>
          <a:avLst/>
          <a:gdLst/>
          <a:ahLst/>
          <a:cxnLst/>
          <a:rect l="0" t="0" r="0" b="0"/>
          <a:pathLst>
            <a:path>
              <a:moveTo>
                <a:pt x="4446698" y="2107365"/>
              </a:moveTo>
              <a:arcTo wR="2224902" hR="2224902" stAng="21418306" swAng="21998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01059-E982-419B-B62B-E92FEB4D0214}">
      <dsp:nvSpPr>
        <dsp:cNvPr id="0" name=""/>
        <dsp:cNvSpPr/>
      </dsp:nvSpPr>
      <dsp:spPr>
        <a:xfrm>
          <a:off x="3671597" y="4025134"/>
          <a:ext cx="1710006" cy="11115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Access to </a:t>
          </a:r>
          <a:r>
            <a:rPr lang="en-US" sz="1200" b="1" i="0" kern="1200" dirty="0"/>
            <a:t>Kali Linux</a:t>
          </a:r>
          <a:r>
            <a:rPr lang="en-US" sz="1200" b="0" i="0" kern="1200" dirty="0"/>
            <a:t> or a Linux distro with </a:t>
          </a:r>
          <a:r>
            <a:rPr lang="en-US" sz="1200" b="1" i="0" kern="1200" dirty="0"/>
            <a:t>Hydra</a:t>
          </a:r>
          <a:r>
            <a:rPr lang="en-US" sz="1200" b="0" i="0" kern="1200" dirty="0"/>
            <a:t> and </a:t>
          </a:r>
          <a:r>
            <a:rPr lang="en-US" sz="1200" b="1" i="0" kern="1200" dirty="0"/>
            <a:t>Burp Suite</a:t>
          </a:r>
          <a:r>
            <a:rPr lang="en-US" sz="1200" b="0" i="0" kern="1200" dirty="0"/>
            <a:t> installed</a:t>
          </a:r>
          <a:endParaRPr lang="en-IN" sz="1200" kern="1200" dirty="0"/>
        </a:p>
      </dsp:txBody>
      <dsp:txXfrm>
        <a:off x="3725856" y="4079393"/>
        <a:ext cx="1601488" cy="1002986"/>
      </dsp:txXfrm>
    </dsp:sp>
    <dsp:sp modelId="{526830EF-1B5B-467E-A7AD-0DACBC471258}">
      <dsp:nvSpPr>
        <dsp:cNvPr id="0" name=""/>
        <dsp:cNvSpPr/>
      </dsp:nvSpPr>
      <dsp:spPr>
        <a:xfrm>
          <a:off x="993932" y="556000"/>
          <a:ext cx="4449805" cy="4449805"/>
        </a:xfrm>
        <a:custGeom>
          <a:avLst/>
          <a:gdLst/>
          <a:ahLst/>
          <a:cxnLst/>
          <a:rect l="0" t="0" r="0" b="0"/>
          <a:pathLst>
            <a:path>
              <a:moveTo>
                <a:pt x="2668794" y="4405074"/>
              </a:moveTo>
              <a:arcTo wR="2224902" hR="2224902" stAng="4709499" swAng="138100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71C71-9F38-44E7-B9E4-D1A4A89BC9FC}">
      <dsp:nvSpPr>
        <dsp:cNvPr id="0" name=""/>
        <dsp:cNvSpPr/>
      </dsp:nvSpPr>
      <dsp:spPr>
        <a:xfrm>
          <a:off x="1056067" y="4025134"/>
          <a:ext cx="1710006" cy="11115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 vulnerable web app such as </a:t>
          </a:r>
          <a:r>
            <a:rPr lang="en-US" sz="1200" b="1" i="0" kern="1200" dirty="0" err="1"/>
            <a:t>bWAPP</a:t>
          </a:r>
          <a:r>
            <a:rPr lang="en-US" sz="1200" b="0" i="0" kern="1200" dirty="0"/>
            <a:t> or </a:t>
          </a:r>
          <a:r>
            <a:rPr lang="en-US" sz="1200" b="1" i="0" kern="1200" dirty="0"/>
            <a:t>DVWA</a:t>
          </a:r>
          <a:r>
            <a:rPr lang="en-US" sz="1200" b="0" i="0" kern="1200" dirty="0"/>
            <a:t> set up locally or on a virtual machine</a:t>
          </a:r>
          <a:endParaRPr lang="en-IN" sz="1200" kern="1200" dirty="0"/>
        </a:p>
      </dsp:txBody>
      <dsp:txXfrm>
        <a:off x="1110326" y="4079393"/>
        <a:ext cx="1601488" cy="1002986"/>
      </dsp:txXfrm>
    </dsp:sp>
    <dsp:sp modelId="{E5C845F9-00CD-45FB-9DB3-3E65101A36F1}">
      <dsp:nvSpPr>
        <dsp:cNvPr id="0" name=""/>
        <dsp:cNvSpPr/>
      </dsp:nvSpPr>
      <dsp:spPr>
        <a:xfrm>
          <a:off x="993932" y="556000"/>
          <a:ext cx="4449805" cy="4449805"/>
        </a:xfrm>
        <a:custGeom>
          <a:avLst/>
          <a:gdLst/>
          <a:ahLst/>
          <a:cxnLst/>
          <a:rect l="0" t="0" r="0" b="0"/>
          <a:pathLst>
            <a:path>
              <a:moveTo>
                <a:pt x="372490" y="3457282"/>
              </a:moveTo>
              <a:arcTo wR="2224902" hR="2224902" stAng="8781890" swAng="21998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53F59F-9FF2-49CF-9A2B-DE5ED253FAC8}">
      <dsp:nvSpPr>
        <dsp:cNvPr id="0" name=""/>
        <dsp:cNvSpPr/>
      </dsp:nvSpPr>
      <dsp:spPr>
        <a:xfrm>
          <a:off x="247824" y="1537617"/>
          <a:ext cx="1710006" cy="11115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These foundations ensure effective tool use and accurate attack simulations</a:t>
          </a:r>
          <a:endParaRPr lang="en-IN" sz="1200" kern="1200" dirty="0"/>
        </a:p>
      </dsp:txBody>
      <dsp:txXfrm>
        <a:off x="302083" y="1591876"/>
        <a:ext cx="1601488" cy="1002986"/>
      </dsp:txXfrm>
    </dsp:sp>
    <dsp:sp modelId="{7A7260E2-0650-41D0-ADE9-47867EBB0288}">
      <dsp:nvSpPr>
        <dsp:cNvPr id="0" name=""/>
        <dsp:cNvSpPr/>
      </dsp:nvSpPr>
      <dsp:spPr>
        <a:xfrm>
          <a:off x="993932" y="556000"/>
          <a:ext cx="4449805" cy="4449805"/>
        </a:xfrm>
        <a:custGeom>
          <a:avLst/>
          <a:gdLst/>
          <a:ahLst/>
          <a:cxnLst/>
          <a:rect l="0" t="0" r="0" b="0"/>
          <a:pathLst>
            <a:path>
              <a:moveTo>
                <a:pt x="386973" y="971025"/>
              </a:moveTo>
              <a:arcTo wR="2224902" hR="2224902" stAng="12858161" swAng="196609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F7A0B-5791-4E01-9001-2040CE5F71F7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D1296-60C1-4C51-B2B3-937D4FE9C297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700" kern="1200" dirty="0"/>
        </a:p>
      </dsp:txBody>
      <dsp:txXfrm>
        <a:off x="0" y="0"/>
        <a:ext cx="2103120" cy="4351338"/>
      </dsp:txXfrm>
    </dsp:sp>
    <dsp:sp modelId="{1455C287-3C63-42D7-B718-F00C1AAE73CC}">
      <dsp:nvSpPr>
        <dsp:cNvPr id="0" name=""/>
        <dsp:cNvSpPr/>
      </dsp:nvSpPr>
      <dsp:spPr>
        <a:xfrm>
          <a:off x="2260854" y="41006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Intercept login requests to analyze authentication flow.</a:t>
          </a:r>
          <a:endParaRPr lang="en-IN" sz="2300" kern="1200" dirty="0"/>
        </a:p>
      </dsp:txBody>
      <dsp:txXfrm>
        <a:off x="2260854" y="41006"/>
        <a:ext cx="8254746" cy="820125"/>
      </dsp:txXfrm>
    </dsp:sp>
    <dsp:sp modelId="{704A9E6F-4868-4C7B-BFF0-9AF2E7879AEA}">
      <dsp:nvSpPr>
        <dsp:cNvPr id="0" name=""/>
        <dsp:cNvSpPr/>
      </dsp:nvSpPr>
      <dsp:spPr>
        <a:xfrm>
          <a:off x="2103120" y="8611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B30AF-34EB-4BA9-AB19-897A8345076F}">
      <dsp:nvSpPr>
        <dsp:cNvPr id="0" name=""/>
        <dsp:cNvSpPr/>
      </dsp:nvSpPr>
      <dsp:spPr>
        <a:xfrm>
          <a:off x="2260854" y="902137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Configure Burp Suite Intruder with Cluster Bomb attack type.</a:t>
          </a:r>
          <a:endParaRPr lang="en-IN" sz="2300" kern="1200" dirty="0"/>
        </a:p>
      </dsp:txBody>
      <dsp:txXfrm>
        <a:off x="2260854" y="902137"/>
        <a:ext cx="8254746" cy="820125"/>
      </dsp:txXfrm>
    </dsp:sp>
    <dsp:sp modelId="{42B5E984-1347-4EC3-9B15-E7E1F211AC4D}">
      <dsp:nvSpPr>
        <dsp:cNvPr id="0" name=""/>
        <dsp:cNvSpPr/>
      </dsp:nvSpPr>
      <dsp:spPr>
        <a:xfrm>
          <a:off x="2103120" y="17222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6DA56-10D7-4E0D-8E48-0A1C5803B79D}">
      <dsp:nvSpPr>
        <dsp:cNvPr id="0" name=""/>
        <dsp:cNvSpPr/>
      </dsp:nvSpPr>
      <dsp:spPr>
        <a:xfrm>
          <a:off x="2260854" y="1763269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Set payloads for username and password fields to automate attempts.</a:t>
          </a:r>
          <a:endParaRPr lang="en-IN" sz="2300" kern="1200" dirty="0"/>
        </a:p>
      </dsp:txBody>
      <dsp:txXfrm>
        <a:off x="2260854" y="1763269"/>
        <a:ext cx="8254746" cy="820125"/>
      </dsp:txXfrm>
    </dsp:sp>
    <dsp:sp modelId="{EBA1F4E7-7F8D-46AE-AA21-AFF61B3BB1B2}">
      <dsp:nvSpPr>
        <dsp:cNvPr id="0" name=""/>
        <dsp:cNvSpPr/>
      </dsp:nvSpPr>
      <dsp:spPr>
        <a:xfrm>
          <a:off x="2103120" y="258339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E7F3F-5687-48C4-934A-F01024A7EC96}">
      <dsp:nvSpPr>
        <dsp:cNvPr id="0" name=""/>
        <dsp:cNvSpPr/>
      </dsp:nvSpPr>
      <dsp:spPr>
        <a:xfrm>
          <a:off x="2260854" y="2624400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Analyze server responses to identify valid login credentials.</a:t>
          </a:r>
          <a:endParaRPr lang="en-IN" sz="2300" kern="1200" dirty="0"/>
        </a:p>
      </dsp:txBody>
      <dsp:txXfrm>
        <a:off x="2260854" y="2624400"/>
        <a:ext cx="8254746" cy="820125"/>
      </dsp:txXfrm>
    </dsp:sp>
    <dsp:sp modelId="{41630F1A-66FC-4E50-969A-EDA0C71E8715}">
      <dsp:nvSpPr>
        <dsp:cNvPr id="0" name=""/>
        <dsp:cNvSpPr/>
      </dsp:nvSpPr>
      <dsp:spPr>
        <a:xfrm>
          <a:off x="2103120" y="344452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2C6C9-CA36-42AE-AA1E-DEB794D05249}">
      <dsp:nvSpPr>
        <dsp:cNvPr id="0" name=""/>
        <dsp:cNvSpPr/>
      </dsp:nvSpPr>
      <dsp:spPr>
        <a:xfrm>
          <a:off x="2260854" y="3485532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/>
            <a:t>Demonstrate how automated brute-force attacks exploit weak login mechanisms.</a:t>
          </a:r>
          <a:endParaRPr lang="en-IN" sz="2300" kern="1200" dirty="0"/>
        </a:p>
      </dsp:txBody>
      <dsp:txXfrm>
        <a:off x="2260854" y="3485532"/>
        <a:ext cx="8254746" cy="820125"/>
      </dsp:txXfrm>
    </dsp:sp>
    <dsp:sp modelId="{63BB57AD-EF4C-447B-B63B-4424CBCE19A3}">
      <dsp:nvSpPr>
        <dsp:cNvPr id="0" name=""/>
        <dsp:cNvSpPr/>
      </dsp:nvSpPr>
      <dsp:spPr>
        <a:xfrm>
          <a:off x="2103120" y="430565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CA403F-4C20-4C34-B662-E4627023D74C}">
      <dsp:nvSpPr>
        <dsp:cNvPr id="0" name=""/>
        <dsp:cNvSpPr/>
      </dsp:nvSpPr>
      <dsp:spPr>
        <a:xfrm>
          <a:off x="4335082" y="180665"/>
          <a:ext cx="1295794" cy="129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Open </a:t>
          </a:r>
          <a:r>
            <a:rPr lang="en-US" sz="1000" b="1" i="0" kern="1200" dirty="0" err="1"/>
            <a:t>bWAPP</a:t>
          </a:r>
          <a:r>
            <a:rPr lang="en-US" sz="1000" b="0" i="0" kern="1200" dirty="0"/>
            <a:t> and navigate to the login page</a:t>
          </a:r>
          <a:endParaRPr lang="en-IN" sz="1000" kern="1200" dirty="0"/>
        </a:p>
      </dsp:txBody>
      <dsp:txXfrm>
        <a:off x="4335082" y="180665"/>
        <a:ext cx="1295794" cy="1295794"/>
      </dsp:txXfrm>
    </dsp:sp>
    <dsp:sp modelId="{7D42FF04-3E38-46F0-ACFB-2E7ED5D8F390}">
      <dsp:nvSpPr>
        <dsp:cNvPr id="0" name=""/>
        <dsp:cNvSpPr/>
      </dsp:nvSpPr>
      <dsp:spPr>
        <a:xfrm>
          <a:off x="375454" y="167747"/>
          <a:ext cx="6325859" cy="6325859"/>
        </a:xfrm>
        <a:prstGeom prst="circularArrow">
          <a:avLst>
            <a:gd name="adj1" fmla="val 3994"/>
            <a:gd name="adj2" fmla="val 250601"/>
            <a:gd name="adj3" fmla="val 20571877"/>
            <a:gd name="adj4" fmla="val 18984383"/>
            <a:gd name="adj5" fmla="val 46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66B30-F2F5-41DE-A592-D37ACD45B31F}">
      <dsp:nvSpPr>
        <dsp:cNvPr id="0" name=""/>
        <dsp:cNvSpPr/>
      </dsp:nvSpPr>
      <dsp:spPr>
        <a:xfrm>
          <a:off x="5779679" y="2682780"/>
          <a:ext cx="1295794" cy="129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Intercept a login request with dummy credentials in </a:t>
          </a:r>
          <a:r>
            <a:rPr lang="en-US" sz="1000" b="1" i="0" kern="1200" dirty="0"/>
            <a:t>Burp Suite</a:t>
          </a:r>
          <a:endParaRPr lang="en-IN" sz="1000" kern="1200" dirty="0"/>
        </a:p>
      </dsp:txBody>
      <dsp:txXfrm>
        <a:off x="5779679" y="2682780"/>
        <a:ext cx="1295794" cy="1295794"/>
      </dsp:txXfrm>
    </dsp:sp>
    <dsp:sp modelId="{3A4312FE-88A9-4CAF-AD44-803A874EE12C}">
      <dsp:nvSpPr>
        <dsp:cNvPr id="0" name=""/>
        <dsp:cNvSpPr/>
      </dsp:nvSpPr>
      <dsp:spPr>
        <a:xfrm>
          <a:off x="375454" y="167747"/>
          <a:ext cx="6325859" cy="6325859"/>
        </a:xfrm>
        <a:prstGeom prst="circularArrow">
          <a:avLst>
            <a:gd name="adj1" fmla="val 3994"/>
            <a:gd name="adj2" fmla="val 250601"/>
            <a:gd name="adj3" fmla="val 2365016"/>
            <a:gd name="adj4" fmla="val 777522"/>
            <a:gd name="adj5" fmla="val 46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818CC-867A-4701-A348-424903A46B54}">
      <dsp:nvSpPr>
        <dsp:cNvPr id="0" name=""/>
        <dsp:cNvSpPr/>
      </dsp:nvSpPr>
      <dsp:spPr>
        <a:xfrm>
          <a:off x="4335082" y="5184894"/>
          <a:ext cx="1295794" cy="129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Right-click the intercepted request and select </a:t>
          </a:r>
          <a:r>
            <a:rPr lang="en-US" sz="1000" b="1" i="0" kern="1200" dirty="0"/>
            <a:t>Send to Intruder</a:t>
          </a:r>
          <a:endParaRPr lang="en-IN" sz="1000" kern="1200" dirty="0"/>
        </a:p>
      </dsp:txBody>
      <dsp:txXfrm>
        <a:off x="4335082" y="5184894"/>
        <a:ext cx="1295794" cy="1295794"/>
      </dsp:txXfrm>
    </dsp:sp>
    <dsp:sp modelId="{2C6536AD-4F0B-4E0B-9D40-BDE946DCEFBD}">
      <dsp:nvSpPr>
        <dsp:cNvPr id="0" name=""/>
        <dsp:cNvSpPr/>
      </dsp:nvSpPr>
      <dsp:spPr>
        <a:xfrm>
          <a:off x="375454" y="167747"/>
          <a:ext cx="6325859" cy="6325859"/>
        </a:xfrm>
        <a:prstGeom prst="circularArrow">
          <a:avLst>
            <a:gd name="adj1" fmla="val 3994"/>
            <a:gd name="adj2" fmla="val 250601"/>
            <a:gd name="adj3" fmla="val 6109807"/>
            <a:gd name="adj4" fmla="val 4439592"/>
            <a:gd name="adj5" fmla="val 46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AB7C0-6EF6-4C96-9029-8BA54374E60C}">
      <dsp:nvSpPr>
        <dsp:cNvPr id="0" name=""/>
        <dsp:cNvSpPr/>
      </dsp:nvSpPr>
      <dsp:spPr>
        <a:xfrm>
          <a:off x="1445890" y="5184894"/>
          <a:ext cx="1295794" cy="129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Select the </a:t>
          </a:r>
          <a:r>
            <a:rPr lang="en-US" sz="1000" b="1" i="0" kern="1200" dirty="0"/>
            <a:t>Cluster Bomb</a:t>
          </a:r>
          <a:r>
            <a:rPr lang="en-US" sz="1000" b="0" i="0" kern="1200" dirty="0"/>
            <a:t> attack type for payload combinations</a:t>
          </a:r>
          <a:endParaRPr lang="en-IN" sz="1000" kern="1200" dirty="0"/>
        </a:p>
      </dsp:txBody>
      <dsp:txXfrm>
        <a:off x="1445890" y="5184894"/>
        <a:ext cx="1295794" cy="1295794"/>
      </dsp:txXfrm>
    </dsp:sp>
    <dsp:sp modelId="{8110D407-35BB-483F-8D28-6584E02FDDC3}">
      <dsp:nvSpPr>
        <dsp:cNvPr id="0" name=""/>
        <dsp:cNvSpPr/>
      </dsp:nvSpPr>
      <dsp:spPr>
        <a:xfrm>
          <a:off x="375454" y="167747"/>
          <a:ext cx="6325859" cy="6325859"/>
        </a:xfrm>
        <a:prstGeom prst="circularArrow">
          <a:avLst>
            <a:gd name="adj1" fmla="val 3994"/>
            <a:gd name="adj2" fmla="val 250601"/>
            <a:gd name="adj3" fmla="val 9771877"/>
            <a:gd name="adj4" fmla="val 8184383"/>
            <a:gd name="adj5" fmla="val 46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A19DF-DD3E-4A3E-8A45-978AC48B57F4}">
      <dsp:nvSpPr>
        <dsp:cNvPr id="0" name=""/>
        <dsp:cNvSpPr/>
      </dsp:nvSpPr>
      <dsp:spPr>
        <a:xfrm>
          <a:off x="1293" y="2682780"/>
          <a:ext cx="1295794" cy="129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Set payload positions: </a:t>
          </a:r>
          <a:r>
            <a:rPr lang="en-US" sz="1000" b="1" i="0" kern="1200" dirty="0"/>
            <a:t>Username</a:t>
          </a:r>
          <a:r>
            <a:rPr lang="en-US" sz="1000" b="0" i="0" kern="1200" dirty="0"/>
            <a:t> as payload 1, </a:t>
          </a:r>
          <a:r>
            <a:rPr lang="en-US" sz="1000" b="1" i="0" kern="1200" dirty="0"/>
            <a:t>Password</a:t>
          </a:r>
          <a:r>
            <a:rPr lang="en-US" sz="1000" b="0" i="0" kern="1200" dirty="0"/>
            <a:t> as payload 2</a:t>
          </a:r>
          <a:endParaRPr lang="en-IN" sz="1000" kern="1200" dirty="0"/>
        </a:p>
      </dsp:txBody>
      <dsp:txXfrm>
        <a:off x="1293" y="2682780"/>
        <a:ext cx="1295794" cy="1295794"/>
      </dsp:txXfrm>
    </dsp:sp>
    <dsp:sp modelId="{90E28CF6-B2F1-46FE-A4C7-EBCAFB216C92}">
      <dsp:nvSpPr>
        <dsp:cNvPr id="0" name=""/>
        <dsp:cNvSpPr/>
      </dsp:nvSpPr>
      <dsp:spPr>
        <a:xfrm>
          <a:off x="375454" y="167747"/>
          <a:ext cx="6325859" cy="6325859"/>
        </a:xfrm>
        <a:prstGeom prst="circularArrow">
          <a:avLst>
            <a:gd name="adj1" fmla="val 3994"/>
            <a:gd name="adj2" fmla="val 250601"/>
            <a:gd name="adj3" fmla="val 13165016"/>
            <a:gd name="adj4" fmla="val 11577522"/>
            <a:gd name="adj5" fmla="val 46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6FB32-C5F5-4DDD-B7F3-B673258F3AB9}">
      <dsp:nvSpPr>
        <dsp:cNvPr id="0" name=""/>
        <dsp:cNvSpPr/>
      </dsp:nvSpPr>
      <dsp:spPr>
        <a:xfrm>
          <a:off x="1445890" y="180665"/>
          <a:ext cx="1295794" cy="129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Use small username and password lists to optimize testing efficiency</a:t>
          </a:r>
          <a:endParaRPr lang="en-IN" sz="1000" kern="1200" dirty="0"/>
        </a:p>
      </dsp:txBody>
      <dsp:txXfrm>
        <a:off x="1445890" y="180665"/>
        <a:ext cx="1295794" cy="1295794"/>
      </dsp:txXfrm>
    </dsp:sp>
    <dsp:sp modelId="{09213883-E4E8-480D-8BD2-57BF64B92451}">
      <dsp:nvSpPr>
        <dsp:cNvPr id="0" name=""/>
        <dsp:cNvSpPr/>
      </dsp:nvSpPr>
      <dsp:spPr>
        <a:xfrm>
          <a:off x="375454" y="167747"/>
          <a:ext cx="6325859" cy="6325859"/>
        </a:xfrm>
        <a:prstGeom prst="circularArrow">
          <a:avLst>
            <a:gd name="adj1" fmla="val 3994"/>
            <a:gd name="adj2" fmla="val 250601"/>
            <a:gd name="adj3" fmla="val 16909807"/>
            <a:gd name="adj4" fmla="val 15239592"/>
            <a:gd name="adj5" fmla="val 46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312FD-A8E1-48D2-A822-6BCD0912429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1C409-BB1B-49BF-9712-9A01A679C4DE}">
      <dsp:nvSpPr>
        <dsp:cNvPr id="0" name=""/>
        <dsp:cNvSpPr/>
      </dsp:nvSpPr>
      <dsp:spPr>
        <a:xfrm flipH="1">
          <a:off x="0" y="0"/>
          <a:ext cx="377552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 dirty="0"/>
        </a:p>
      </dsp:txBody>
      <dsp:txXfrm>
        <a:off x="0" y="0"/>
        <a:ext cx="377552" cy="4351338"/>
      </dsp:txXfrm>
    </dsp:sp>
    <dsp:sp modelId="{A2547ACC-3FAF-45EB-8930-B7025F7C151B}">
      <dsp:nvSpPr>
        <dsp:cNvPr id="0" name=""/>
        <dsp:cNvSpPr/>
      </dsp:nvSpPr>
      <dsp:spPr>
        <a:xfrm>
          <a:off x="535286" y="41006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Start the attack while continuously monitoring status updates and response lengths</a:t>
          </a:r>
          <a:endParaRPr lang="en-IN" sz="2300" kern="1200" dirty="0"/>
        </a:p>
      </dsp:txBody>
      <dsp:txXfrm>
        <a:off x="535286" y="41006"/>
        <a:ext cx="8254746" cy="820125"/>
      </dsp:txXfrm>
    </dsp:sp>
    <dsp:sp modelId="{F6DD653A-4513-4E7C-9BCF-94A01F28D3D4}">
      <dsp:nvSpPr>
        <dsp:cNvPr id="0" name=""/>
        <dsp:cNvSpPr/>
      </dsp:nvSpPr>
      <dsp:spPr>
        <a:xfrm>
          <a:off x="377552" y="86113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71BF5-95D2-4AF0-9051-EFB0377AFCAB}">
      <dsp:nvSpPr>
        <dsp:cNvPr id="0" name=""/>
        <dsp:cNvSpPr/>
      </dsp:nvSpPr>
      <dsp:spPr>
        <a:xfrm>
          <a:off x="535286" y="902137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Detect valid username-password pairs by analyzing variations in response sizes</a:t>
          </a:r>
          <a:endParaRPr lang="en-IN" sz="2300" kern="1200" dirty="0"/>
        </a:p>
      </dsp:txBody>
      <dsp:txXfrm>
        <a:off x="535286" y="902137"/>
        <a:ext cx="8254746" cy="820125"/>
      </dsp:txXfrm>
    </dsp:sp>
    <dsp:sp modelId="{1F2AEC6B-FC35-439A-A3EF-FFEE9609607D}">
      <dsp:nvSpPr>
        <dsp:cNvPr id="0" name=""/>
        <dsp:cNvSpPr/>
      </dsp:nvSpPr>
      <dsp:spPr>
        <a:xfrm>
          <a:off x="377552" y="172226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EF1EDF-5BEB-4934-B0A9-272F1EF0EFB9}">
      <dsp:nvSpPr>
        <dsp:cNvPr id="0" name=""/>
        <dsp:cNvSpPr/>
      </dsp:nvSpPr>
      <dsp:spPr>
        <a:xfrm>
          <a:off x="535286" y="1763269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Confirm that a valid credential pair emerges from test payload lists</a:t>
          </a:r>
          <a:endParaRPr lang="en-IN" sz="2300" kern="1200" dirty="0"/>
        </a:p>
      </dsp:txBody>
      <dsp:txXfrm>
        <a:off x="535286" y="1763269"/>
        <a:ext cx="8254746" cy="820125"/>
      </dsp:txXfrm>
    </dsp:sp>
    <dsp:sp modelId="{793A21BC-D252-49B5-8908-65009DBD545E}">
      <dsp:nvSpPr>
        <dsp:cNvPr id="0" name=""/>
        <dsp:cNvSpPr/>
      </dsp:nvSpPr>
      <dsp:spPr>
        <a:xfrm>
          <a:off x="377552" y="2583394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0FAAE-97B3-42BB-9225-5AD9D0802FE8}">
      <dsp:nvSpPr>
        <dsp:cNvPr id="0" name=""/>
        <dsp:cNvSpPr/>
      </dsp:nvSpPr>
      <dsp:spPr>
        <a:xfrm>
          <a:off x="535286" y="2624400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Demonstrate how brute-force attacks can bypass weak login protections</a:t>
          </a:r>
          <a:endParaRPr lang="en-IN" sz="2300" kern="1200" dirty="0"/>
        </a:p>
      </dsp:txBody>
      <dsp:txXfrm>
        <a:off x="535286" y="2624400"/>
        <a:ext cx="8254746" cy="820125"/>
      </dsp:txXfrm>
    </dsp:sp>
    <dsp:sp modelId="{6C050DA6-140A-4B6D-A11E-F714AD7D72DC}">
      <dsp:nvSpPr>
        <dsp:cNvPr id="0" name=""/>
        <dsp:cNvSpPr/>
      </dsp:nvSpPr>
      <dsp:spPr>
        <a:xfrm>
          <a:off x="377552" y="344452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8495B-D8D4-4B21-BCC4-76BF9DAE7A42}">
      <dsp:nvSpPr>
        <dsp:cNvPr id="0" name=""/>
        <dsp:cNvSpPr/>
      </dsp:nvSpPr>
      <dsp:spPr>
        <a:xfrm>
          <a:off x="535286" y="3485532"/>
          <a:ext cx="8254746" cy="82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Summarize: Monitoring response lengths is key to identifying successful login attempts</a:t>
          </a:r>
          <a:endParaRPr lang="en-IN" sz="2300" kern="1200" dirty="0"/>
        </a:p>
      </dsp:txBody>
      <dsp:txXfrm>
        <a:off x="535286" y="3485532"/>
        <a:ext cx="8254746" cy="820125"/>
      </dsp:txXfrm>
    </dsp:sp>
    <dsp:sp modelId="{FBD3E3A8-54FD-4CE0-B7F8-84E60BA94B88}">
      <dsp:nvSpPr>
        <dsp:cNvPr id="0" name=""/>
        <dsp:cNvSpPr/>
      </dsp:nvSpPr>
      <dsp:spPr>
        <a:xfrm>
          <a:off x="377552" y="430565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4C1FD-75D4-4060-933E-962C5753D7A8}">
      <dsp:nvSpPr>
        <dsp:cNvPr id="0" name=""/>
        <dsp:cNvSpPr/>
      </dsp:nvSpPr>
      <dsp:spPr>
        <a:xfrm>
          <a:off x="0" y="2209"/>
          <a:ext cx="76101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F7243-26DE-4B7E-B03C-B3B3C03F0E20}">
      <dsp:nvSpPr>
        <dsp:cNvPr id="0" name=""/>
        <dsp:cNvSpPr/>
      </dsp:nvSpPr>
      <dsp:spPr>
        <a:xfrm flipH="1">
          <a:off x="0" y="2209"/>
          <a:ext cx="46269" cy="4520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 dirty="0"/>
        </a:p>
      </dsp:txBody>
      <dsp:txXfrm>
        <a:off x="0" y="2209"/>
        <a:ext cx="46269" cy="4520723"/>
      </dsp:txXfrm>
    </dsp:sp>
    <dsp:sp modelId="{A8F3789C-9F63-4D41-A14C-417727461409}">
      <dsp:nvSpPr>
        <dsp:cNvPr id="0" name=""/>
        <dsp:cNvSpPr/>
      </dsp:nvSpPr>
      <dsp:spPr>
        <a:xfrm>
          <a:off x="160422" y="44812"/>
          <a:ext cx="5973981" cy="8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Identify web form action URLs and input field names accurately</a:t>
          </a:r>
          <a:endParaRPr lang="en-IN" sz="1500" kern="1200" dirty="0"/>
        </a:p>
      </dsp:txBody>
      <dsp:txXfrm>
        <a:off x="160422" y="44812"/>
        <a:ext cx="5973981" cy="852050"/>
      </dsp:txXfrm>
    </dsp:sp>
    <dsp:sp modelId="{5D43CDED-DF88-4D80-80BC-1C38B6B299E4}">
      <dsp:nvSpPr>
        <dsp:cNvPr id="0" name=""/>
        <dsp:cNvSpPr/>
      </dsp:nvSpPr>
      <dsp:spPr>
        <a:xfrm>
          <a:off x="46269" y="896862"/>
          <a:ext cx="60881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3EA90-175E-452F-A0E9-5976DB5332F6}">
      <dsp:nvSpPr>
        <dsp:cNvPr id="0" name=""/>
        <dsp:cNvSpPr/>
      </dsp:nvSpPr>
      <dsp:spPr>
        <a:xfrm>
          <a:off x="160422" y="939465"/>
          <a:ext cx="5973981" cy="8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Run Hydra commands to automate testing of username-password pairs</a:t>
          </a:r>
          <a:endParaRPr lang="en-IN" sz="1500" kern="1200" dirty="0"/>
        </a:p>
      </dsp:txBody>
      <dsp:txXfrm>
        <a:off x="160422" y="939465"/>
        <a:ext cx="5973981" cy="852050"/>
      </dsp:txXfrm>
    </dsp:sp>
    <dsp:sp modelId="{E47AAFD7-388D-4FE9-BCEB-9238B6A96B50}">
      <dsp:nvSpPr>
        <dsp:cNvPr id="0" name=""/>
        <dsp:cNvSpPr/>
      </dsp:nvSpPr>
      <dsp:spPr>
        <a:xfrm>
          <a:off x="46269" y="1791515"/>
          <a:ext cx="60881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D0D2F-C619-4A91-87F7-27200D39C2CE}">
      <dsp:nvSpPr>
        <dsp:cNvPr id="0" name=""/>
        <dsp:cNvSpPr/>
      </dsp:nvSpPr>
      <dsp:spPr>
        <a:xfrm>
          <a:off x="160422" y="1834118"/>
          <a:ext cx="5973981" cy="8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Monitor Hydra output to detect valid credentials through server response patterns</a:t>
          </a:r>
          <a:endParaRPr lang="en-IN" sz="1500" kern="1200" dirty="0"/>
        </a:p>
      </dsp:txBody>
      <dsp:txXfrm>
        <a:off x="160422" y="1834118"/>
        <a:ext cx="5973981" cy="852050"/>
      </dsp:txXfrm>
    </dsp:sp>
    <dsp:sp modelId="{27BE1327-E2DB-4748-9100-83CCADC6F8D1}">
      <dsp:nvSpPr>
        <dsp:cNvPr id="0" name=""/>
        <dsp:cNvSpPr/>
      </dsp:nvSpPr>
      <dsp:spPr>
        <a:xfrm>
          <a:off x="46269" y="2686168"/>
          <a:ext cx="60881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D217F-C90A-4C36-9EC8-767A53AA9061}">
      <dsp:nvSpPr>
        <dsp:cNvPr id="0" name=""/>
        <dsp:cNvSpPr/>
      </dsp:nvSpPr>
      <dsp:spPr>
        <a:xfrm>
          <a:off x="160422" y="2728771"/>
          <a:ext cx="5973981" cy="8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Demonstrate the efficiency of automated brute-force attacks on web forms</a:t>
          </a:r>
          <a:endParaRPr lang="en-IN" sz="1500" kern="1200" dirty="0"/>
        </a:p>
      </dsp:txBody>
      <dsp:txXfrm>
        <a:off x="160422" y="2728771"/>
        <a:ext cx="5973981" cy="852050"/>
      </dsp:txXfrm>
    </dsp:sp>
    <dsp:sp modelId="{098B5869-2CB4-43ED-8F8A-9517BF946577}">
      <dsp:nvSpPr>
        <dsp:cNvPr id="0" name=""/>
        <dsp:cNvSpPr/>
      </dsp:nvSpPr>
      <dsp:spPr>
        <a:xfrm>
          <a:off x="46269" y="3580821"/>
          <a:ext cx="60881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A0E66-A7C8-4C05-968D-03136DA5D51C}">
      <dsp:nvSpPr>
        <dsp:cNvPr id="0" name=""/>
        <dsp:cNvSpPr/>
      </dsp:nvSpPr>
      <dsp:spPr>
        <a:xfrm>
          <a:off x="160422" y="3623424"/>
          <a:ext cx="5973981" cy="8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Understand practical application of Hydra for penetration testing and security analysis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160422" y="3623424"/>
        <a:ext cx="5973981" cy="852050"/>
      </dsp:txXfrm>
    </dsp:sp>
    <dsp:sp modelId="{6F4B027A-7CB6-4495-B26D-FEA7A4CE9E0C}">
      <dsp:nvSpPr>
        <dsp:cNvPr id="0" name=""/>
        <dsp:cNvSpPr/>
      </dsp:nvSpPr>
      <dsp:spPr>
        <a:xfrm>
          <a:off x="46269" y="4475474"/>
          <a:ext cx="608813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020E-246C-9212-2B4B-EDD7F42CA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77ED4-75C7-5E28-29AD-C2BC3D238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BBDB2-E5D5-AC94-CD02-F597A19F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9050A-CFDA-5B09-548B-4B760171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09AB-9118-EB12-A372-673A3796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81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E3EB-39E0-4AFC-8C68-56EF5728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FCEA7-BD47-91B3-25BC-044496F01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3A7A3-BA42-FFFA-0437-9ABD2EC4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43BAE-56F5-5D01-00CF-689BD3125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30C76-E6A2-BDCC-EE1E-892ED88B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3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A725B0-0D31-749F-60D4-896E239C20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8A56F-491A-F731-A88F-A1692CD19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BCC06-EE52-C61D-2086-EFA4CEFBE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777AC-C3D9-361B-82B3-4B5D6B24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28097-6742-19A4-3268-12F8A5C6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D975-0CBD-7875-10F2-50561DC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D7A6-57FC-8196-FAE8-38CE18264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CEB0B-2E55-1866-9397-DF09126B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B212-C24B-05C6-6878-BB12FA28C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0B10F-672E-B8BD-9978-19B8E064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60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44FB7-FFA7-54FE-3539-4C348881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62E21-C7AD-3327-51D1-3DC5FE451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3EEF-9217-C4BA-8793-11C9B5B0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1F517-8FDB-816F-130F-150B27455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99DF1-B4A2-F115-0CEE-52FAA73D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38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DA65-D006-2A90-6852-B5CA8F97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FA39D-E0F7-2EAF-EBA4-C73F04DE5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C0C14-99B8-FB11-51CC-25368A0EE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6C60D-239A-7497-6F42-B01DBE49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60713-4509-4457-42F7-465735CF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B5B85-D295-0863-BCD2-4D3E89FE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131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B6E8-3B59-61B2-DC2C-47646450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D32A-6F67-C4EB-17B9-35BF698B1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BC928-4646-7695-07EA-199EF4FCD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528E6-3374-2795-C676-8DB50D89C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C73BA-5860-9EEC-EA6E-27EB7F4E0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8FEE0-F6AE-E997-552D-A95089D2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336FD-E597-2D69-18EC-5BF938CC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97A91-51DE-43A2-8EDA-80ABD2B2E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46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10969-5D4F-0FC7-F346-CF654C43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DF4F1-F388-830C-D824-659103636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61CFB-B894-6B2B-5489-8A4D1C29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5DB8F-23FE-5AEC-AF8C-582F1BEB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66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D96FAB-7620-1E51-96FF-46B4A0C1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E88A7-802C-90AA-AE25-3582124B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5CCAC-8378-A114-A5E9-745F90375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8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1E0B-CC93-C71C-D7D6-6A4799CD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4893-03F1-5A22-4561-C51F0C171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19C95-9990-1F60-5400-E3BBBFE3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7F0A82-1842-BDC3-AE33-2D153DB4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6B8E8-377B-2562-7667-95078B49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1392E-75C9-6EE4-AC07-C1DBF4CE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8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35F3-2A0B-793D-627F-7D9CAF54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B15A84-B56C-BD7E-166D-E08DD240A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9AB67-62D1-C1CD-1F8F-B07A89634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A7C61-E975-0741-6042-5B982BA3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E742B-C5B5-BDA3-5565-B7BBF458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2B667-C806-1C9D-7778-AD446C33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5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CF6897-568C-D223-D0D0-6981B4A8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6CD17-4F8F-FC16-A0A8-F519BBEA3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01AF3-00D5-46C6-6558-3B6875E1C0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10202-F34E-4D8F-BACA-35AE9EA8851E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7F321-0F14-A2ED-AC76-8361ADBEE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3F1A2-0C69-C2F5-8D75-6A17A934A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C19AB-598D-47BA-84FA-C64605B9EE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72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076B1C-6F9E-B482-DD50-F7BCAF1EDA61}"/>
              </a:ext>
            </a:extLst>
          </p:cNvPr>
          <p:cNvSpPr/>
          <p:nvPr/>
        </p:nvSpPr>
        <p:spPr>
          <a:xfrm>
            <a:off x="0" y="1749989"/>
            <a:ext cx="12192000" cy="149450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88445-8F58-345A-2540-97E88936B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8929"/>
            <a:ext cx="6174658" cy="110106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Brute-force Attacks: Simulate, Analyze, Defend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E372E-25C4-B4CF-0945-2298CC11B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9743"/>
            <a:ext cx="9144000" cy="67499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Understanding and Preventing Weak Authentication Exploits through Practical Testing</a:t>
            </a:r>
            <a:endParaRPr lang="en-US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9A18E-8E28-C890-91BC-1BDCB0C8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952" y="3244491"/>
            <a:ext cx="8130048" cy="361350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8945987-425C-10E8-0837-B07FB1A7D357}"/>
              </a:ext>
            </a:extLst>
          </p:cNvPr>
          <p:cNvSpPr/>
          <p:nvPr/>
        </p:nvSpPr>
        <p:spPr>
          <a:xfrm>
            <a:off x="10756490" y="3244491"/>
            <a:ext cx="1091381" cy="1101061"/>
          </a:xfrm>
          <a:prstGeom prst="downArrow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318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724934-3B76-8331-8814-0DE318991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76748"/>
            <a:ext cx="10515600" cy="523076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94389F-69C7-3EF3-3EBD-59F1162B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414"/>
            <a:ext cx="10515600" cy="91306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..THANK YOU..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92F9F-EA9D-C51F-24B1-F62BD788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3" y="1086584"/>
            <a:ext cx="6182033" cy="952398"/>
          </a:xfrm>
        </p:spPr>
        <p:txBody>
          <a:bodyPr>
            <a:noAutofit/>
          </a:bodyPr>
          <a:lstStyle/>
          <a:p>
            <a:r>
              <a:rPr lang="en-US" sz="3600" dirty="0"/>
              <a:t>Simulating and Defending Against Brute-Force Attacks</a:t>
            </a:r>
            <a:endParaRPr lang="en-IN" sz="36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38CFDCA-9339-507B-AF6C-8A358C97F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012446"/>
              </p:ext>
            </p:extLst>
          </p:nvPr>
        </p:nvGraphicFramePr>
        <p:xfrm>
          <a:off x="4289323" y="939101"/>
          <a:ext cx="8109155" cy="5169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B5E441-909C-68EC-ED13-5152A78D5A8A}"/>
              </a:ext>
            </a:extLst>
          </p:cNvPr>
          <p:cNvSpPr txBox="1"/>
          <p:nvPr/>
        </p:nvSpPr>
        <p:spPr>
          <a:xfrm>
            <a:off x="553064" y="3037591"/>
            <a:ext cx="3497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72E56"/>
                </a:solidFill>
                <a:effectLst/>
                <a:latin typeface="Lato" panose="020F0502020204030203" pitchFamily="34" charset="0"/>
              </a:rPr>
              <a:t>Explore attack methods on web logins and SSH using Burp Suite and Hydra, and learn practical defense techniques.</a:t>
            </a:r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92F0A7-06C9-49BD-1717-7A46EBDA1F17}"/>
              </a:ext>
            </a:extLst>
          </p:cNvPr>
          <p:cNvCxnSpPr/>
          <p:nvPr/>
        </p:nvCxnSpPr>
        <p:spPr>
          <a:xfrm>
            <a:off x="245806" y="2330245"/>
            <a:ext cx="23007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13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C5FB-502D-B4BB-32E5-27988765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249"/>
          </a:xfrm>
        </p:spPr>
        <p:txBody>
          <a:bodyPr>
            <a:normAutofit/>
          </a:bodyPr>
          <a:lstStyle/>
          <a:p>
            <a:r>
              <a:rPr lang="en-US" sz="3600" dirty="0"/>
              <a:t>Essential Prerequisites for Project Success</a:t>
            </a:r>
            <a:endParaRPr lang="en-IN" sz="36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E7C3FC3-3BF3-EDAD-AA6D-55F05DB788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661677"/>
              </p:ext>
            </p:extLst>
          </p:nvPr>
        </p:nvGraphicFramePr>
        <p:xfrm>
          <a:off x="5754329" y="1488099"/>
          <a:ext cx="6437671" cy="521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62B9BB-0F59-C940-1981-E83B6488AA93}"/>
              </a:ext>
            </a:extLst>
          </p:cNvPr>
          <p:cNvSpPr txBox="1"/>
          <p:nvPr/>
        </p:nvSpPr>
        <p:spPr>
          <a:xfrm>
            <a:off x="838200" y="1750957"/>
            <a:ext cx="39501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72E56"/>
                </a:solidFill>
                <a:effectLst/>
                <a:latin typeface="Lato" panose="020F0502020204030203" pitchFamily="34" charset="0"/>
              </a:rPr>
              <a:t>Build foundational skills for effective tool use and accurate attack simulations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A18FD2-2F73-533E-E7A7-8AF85F721604}"/>
              </a:ext>
            </a:extLst>
          </p:cNvPr>
          <p:cNvCxnSpPr/>
          <p:nvPr/>
        </p:nvCxnSpPr>
        <p:spPr>
          <a:xfrm>
            <a:off x="973394" y="1054199"/>
            <a:ext cx="62139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DB5FF-5D8B-B732-EED2-3FFB3418B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037439" cy="500114"/>
          </a:xfrm>
        </p:spPr>
        <p:txBody>
          <a:bodyPr>
            <a:noAutofit/>
          </a:bodyPr>
          <a:lstStyle/>
          <a:p>
            <a:r>
              <a:rPr lang="en-US" sz="2800" dirty="0"/>
              <a:t>Lab 1: Brute-force Login Attack with Burp Suite</a:t>
            </a:r>
            <a:endParaRPr lang="en-IN" sz="28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409A8D-00F1-3E40-F089-1DBA96D884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0648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3823F0B-053C-A5F2-D3AD-B445C8E68B07}"/>
              </a:ext>
            </a:extLst>
          </p:cNvPr>
          <p:cNvSpPr txBox="1"/>
          <p:nvPr/>
        </p:nvSpPr>
        <p:spPr>
          <a:xfrm>
            <a:off x="838200" y="865240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72E56"/>
                </a:solidFill>
                <a:effectLst/>
                <a:latin typeface="Lato" panose="020F0502020204030203" pitchFamily="34" charset="0"/>
              </a:rPr>
              <a:t>Use Burp Suite Intruder’s Cluster Bomb to uncover weak login credentials</a:t>
            </a:r>
            <a:endParaRPr lang="en-IN" dirty="0"/>
          </a:p>
        </p:txBody>
      </p:sp>
      <p:pic>
        <p:nvPicPr>
          <p:cNvPr id="8" name="Picture 7" descr="A computer screen with text and images&#10;&#10;AI-generated content may be incorrect.">
            <a:extLst>
              <a:ext uri="{FF2B5EF4-FFF2-40B4-BE49-F238E27FC236}">
                <a16:creationId xmlns:a16="http://schemas.microsoft.com/office/drawing/2014/main" id="{BEE61DB2-4B82-F610-7E29-313385FCF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825624"/>
            <a:ext cx="205248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3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10BCA-D125-EDFA-C3F0-B6074079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68" y="1073049"/>
            <a:ext cx="4579374" cy="814746"/>
          </a:xfrm>
        </p:spPr>
        <p:txBody>
          <a:bodyPr>
            <a:normAutofit fontScale="90000"/>
          </a:bodyPr>
          <a:lstStyle/>
          <a:p>
            <a:r>
              <a:rPr lang="fr-FR" dirty="0"/>
              <a:t>Configure </a:t>
            </a:r>
            <a:r>
              <a:rPr lang="fr-FR" dirty="0" err="1"/>
              <a:t>Burp</a:t>
            </a:r>
            <a:r>
              <a:rPr lang="fr-FR" dirty="0"/>
              <a:t> Suite Brute-Force Attack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0E97638-DE5D-35C4-6E80-7103882A8E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743756"/>
              </p:ext>
            </p:extLst>
          </p:nvPr>
        </p:nvGraphicFramePr>
        <p:xfrm>
          <a:off x="4691216" y="196645"/>
          <a:ext cx="7076768" cy="6661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0C7A88-4044-5126-C896-2A135ACDAAA6}"/>
              </a:ext>
            </a:extLst>
          </p:cNvPr>
          <p:cNvSpPr txBox="1"/>
          <p:nvPr/>
        </p:nvSpPr>
        <p:spPr>
          <a:xfrm>
            <a:off x="838200" y="2782530"/>
            <a:ext cx="3124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Step-by-step guide to setting up and launching the attack using </a:t>
            </a:r>
            <a:r>
              <a:rPr lang="en-US" dirty="0" err="1"/>
              <a:t>bWAPP</a:t>
            </a:r>
            <a:r>
              <a:rPr lang="en-US" dirty="0"/>
              <a:t> and Burp Suite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044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9689-E128-ED87-4947-A9B157C3E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249"/>
          </a:xfrm>
        </p:spPr>
        <p:txBody>
          <a:bodyPr/>
          <a:lstStyle/>
          <a:p>
            <a:r>
              <a:rPr lang="en-US" dirty="0"/>
              <a:t>Execute and Monitor Brute-Force Attack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D035CF-35DF-83DE-13FA-127ABE68FF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8098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E389CC-68A4-81A2-F24F-3988CEB6F2AE}"/>
              </a:ext>
            </a:extLst>
          </p:cNvPr>
          <p:cNvSpPr txBox="1"/>
          <p:nvPr/>
        </p:nvSpPr>
        <p:spPr>
          <a:xfrm>
            <a:off x="838200" y="1150374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72E56"/>
                </a:solidFill>
                <a:effectLst/>
                <a:latin typeface="Lato" panose="020F0502020204030203" pitchFamily="34" charset="0"/>
              </a:rPr>
              <a:t>Identify valid credentials by tracking attack status and response lengths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397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588C-8286-2A72-C10E-F45B82BA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0" y="365125"/>
            <a:ext cx="7826478" cy="779463"/>
          </a:xfrm>
        </p:spPr>
        <p:txBody>
          <a:bodyPr>
            <a:noAutofit/>
          </a:bodyPr>
          <a:lstStyle/>
          <a:p>
            <a:r>
              <a:rPr lang="en-US" sz="3200" b="1" dirty="0"/>
              <a:t>Automating Web Form Brute-Force with Hydra</a:t>
            </a:r>
            <a:endParaRPr lang="en-IN" sz="3200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3D8635E-2147-BDA3-7D27-979E5548CD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1205821"/>
              </p:ext>
            </p:extLst>
          </p:nvPr>
        </p:nvGraphicFramePr>
        <p:xfrm>
          <a:off x="3834580" y="1967732"/>
          <a:ext cx="7610168" cy="4525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3DC34E3-5F30-C689-55F4-7C4E40D65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383458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1B76F-0E88-A41E-2079-B72440343277}"/>
              </a:ext>
            </a:extLst>
          </p:cNvPr>
          <p:cNvSpPr txBox="1"/>
          <p:nvPr/>
        </p:nvSpPr>
        <p:spPr>
          <a:xfrm>
            <a:off x="3888657" y="1144588"/>
            <a:ext cx="7718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Lab 2 teaches efficient credential discovery by automating attacks on web login forms using Hydra commands.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678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B5FB-80E5-F29E-D185-8113C6609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620"/>
            <a:ext cx="7224252" cy="825449"/>
          </a:xfrm>
        </p:spPr>
        <p:txBody>
          <a:bodyPr>
            <a:normAutofit/>
          </a:bodyPr>
          <a:lstStyle/>
          <a:p>
            <a:r>
              <a:rPr lang="en-IN" sz="3600" dirty="0"/>
              <a:t>Master Hydra Web Form Brute-Force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2A55-975C-E9BB-6210-7A0326A39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92613" cy="4351338"/>
          </a:xfrm>
        </p:spPr>
        <p:txBody>
          <a:bodyPr>
            <a:normAutofit/>
          </a:bodyPr>
          <a:lstStyle/>
          <a:p>
            <a:r>
              <a:rPr lang="en-IN" sz="2400" dirty="0"/>
              <a:t>Identify the form action URL and input field names (e.g., </a:t>
            </a:r>
            <a:r>
              <a:rPr lang="en-IN" sz="2400" dirty="0" err="1"/>
              <a:t>login.php</a:t>
            </a:r>
            <a:r>
              <a:rPr lang="en-IN" sz="2400" dirty="0"/>
              <a:t>, login, password)</a:t>
            </a:r>
          </a:p>
          <a:p>
            <a:r>
              <a:rPr lang="en-IN" sz="2400" dirty="0"/>
              <a:t>Run Hydra with the command including username, password list, target IP, and form details</a:t>
            </a:r>
          </a:p>
          <a:p>
            <a:r>
              <a:rPr lang="en-IN" sz="2400" dirty="0"/>
              <a:t>Replace the error message placeholder with the exact server response on failed login</a:t>
            </a:r>
          </a:p>
          <a:p>
            <a:r>
              <a:rPr lang="en-IN" sz="2400" dirty="0"/>
              <a:t>Monitor Hydra output to detect valid username-password combinations</a:t>
            </a:r>
          </a:p>
          <a:p>
            <a:r>
              <a:rPr lang="en-IN" sz="2400" dirty="0"/>
              <a:t>Expected outcome: Hydra identifies valid credentials by </a:t>
            </a:r>
            <a:r>
              <a:rPr lang="en-IN" sz="2400" dirty="0" err="1"/>
              <a:t>analyzing</a:t>
            </a:r>
            <a:r>
              <a:rPr lang="en-IN" sz="2400" dirty="0"/>
              <a:t> server responses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B6F55-A5DC-08E4-346C-C1679B369A68}"/>
              </a:ext>
            </a:extLst>
          </p:cNvPr>
          <p:cNvSpPr txBox="1"/>
          <p:nvPr/>
        </p:nvSpPr>
        <p:spPr>
          <a:xfrm>
            <a:off x="838199" y="1258069"/>
            <a:ext cx="710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Step-by-step approach to identify valid credentials using Hydra</a:t>
            </a:r>
            <a:endParaRPr lang="en-IN" dirty="0"/>
          </a:p>
        </p:txBody>
      </p:sp>
      <p:pic>
        <p:nvPicPr>
          <p:cNvPr id="1026" name="Picture 2" descr="Unlocking the Power of Password Cracking with Hydra">
            <a:extLst>
              <a:ext uri="{FF2B5EF4-FFF2-40B4-BE49-F238E27FC236}">
                <a16:creationId xmlns:a16="http://schemas.microsoft.com/office/drawing/2014/main" id="{EAD87D89-6B4D-D4C2-21B9-2CD76E1FA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587" y="0"/>
            <a:ext cx="3844413" cy="218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65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C6598-E832-0DE8-3A30-BEAB68AB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36226" cy="745920"/>
          </a:xfrm>
        </p:spPr>
        <p:txBody>
          <a:bodyPr/>
          <a:lstStyle/>
          <a:p>
            <a:r>
              <a:rPr lang="en-IN" dirty="0"/>
              <a:t>Final Project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28BB-227C-F575-3207-57221BA9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4377"/>
            <a:ext cx="8640097" cy="372960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detailed report including screenshots from both labs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Hydra command syntax for various services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list of valid username-password pairs discovered (for lab use only)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checklist of mitigation strategies to prevent brute-force attacks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deliverables demonstrate practical understanding and reinforce cybersecurity defense skills.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28CA4-3EBE-8FA1-4578-5DF6EF955AB8}"/>
              </a:ext>
            </a:extLst>
          </p:cNvPr>
          <p:cNvSpPr txBox="1"/>
          <p:nvPr/>
        </p:nvSpPr>
        <p:spPr>
          <a:xfrm>
            <a:off x="838201" y="1074305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Submit comprehensive evidence of cybersecurity skills and mitigation strategies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D0515-04DE-0A5D-EDD8-E440EA1E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38" y="4290"/>
            <a:ext cx="3503862" cy="19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85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597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Lato</vt:lpstr>
      <vt:lpstr>Times New Roman</vt:lpstr>
      <vt:lpstr>Office Theme</vt:lpstr>
      <vt:lpstr>Brute-force Attacks: Simulate, Analyze, Defend</vt:lpstr>
      <vt:lpstr>Simulating and Defending Against Brute-Force Attacks</vt:lpstr>
      <vt:lpstr>Essential Prerequisites for Project Success</vt:lpstr>
      <vt:lpstr>Lab 1: Brute-force Login Attack with Burp Suite</vt:lpstr>
      <vt:lpstr>Configure Burp Suite Brute-Force Attack</vt:lpstr>
      <vt:lpstr>Execute and Monitor Brute-Force Attack</vt:lpstr>
      <vt:lpstr>Automating Web Form Brute-Force with Hydra</vt:lpstr>
      <vt:lpstr>Master Hydra Web Form Brute-Force</vt:lpstr>
      <vt:lpstr>Final Project Deliverables</vt:lpstr>
      <vt:lpstr>..THANK YOU..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Pritam Bera</dc:creator>
  <cp:lastModifiedBy>Pritam Bera</cp:lastModifiedBy>
  <cp:revision>2</cp:revision>
  <dcterms:created xsi:type="dcterms:W3CDTF">2025-10-04T18:32:43Z</dcterms:created>
  <dcterms:modified xsi:type="dcterms:W3CDTF">2025-10-05T06:35:15Z</dcterms:modified>
</cp:coreProperties>
</file>